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2" r:id="rId3"/>
    <p:sldMasterId id="2147483709" r:id="rId4"/>
    <p:sldMasterId id="2147483719" r:id="rId5"/>
    <p:sldMasterId id="2147483728" r:id="rId6"/>
    <p:sldMasterId id="2147483731" r:id="rId7"/>
  </p:sldMasterIdLst>
  <p:sldIdLst>
    <p:sldId id="256" r:id="rId8"/>
    <p:sldId id="257" r:id="rId9"/>
    <p:sldId id="258" r:id="rId10"/>
    <p:sldId id="290" r:id="rId11"/>
    <p:sldId id="259" r:id="rId12"/>
    <p:sldId id="261" r:id="rId13"/>
    <p:sldId id="262" r:id="rId14"/>
    <p:sldId id="260" r:id="rId15"/>
    <p:sldId id="263" r:id="rId16"/>
    <p:sldId id="291" r:id="rId17"/>
    <p:sldId id="287" r:id="rId18"/>
    <p:sldId id="292" r:id="rId19"/>
    <p:sldId id="293" r:id="rId20"/>
    <p:sldId id="294" r:id="rId21"/>
    <p:sldId id="288" r:id="rId22"/>
    <p:sldId id="299" r:id="rId23"/>
    <p:sldId id="289" r:id="rId24"/>
    <p:sldId id="295" r:id="rId25"/>
    <p:sldId id="296" r:id="rId26"/>
    <p:sldId id="297" r:id="rId27"/>
    <p:sldId id="298"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Slide Whit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BFD443E8-3D25-F1C1-EB61-D861DD366C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95739" y="1113503"/>
            <a:ext cx="2805498" cy="559957"/>
          </a:xfrm>
          <a:prstGeom prst="rect">
            <a:avLst/>
          </a:prstGeom>
        </p:spPr>
      </p:pic>
      <p:sp>
        <p:nvSpPr>
          <p:cNvPr id="3" name="Subtitle 2">
            <a:extLst>
              <a:ext uri="{FF2B5EF4-FFF2-40B4-BE49-F238E27FC236}">
                <a16:creationId xmlns:a16="http://schemas.microsoft.com/office/drawing/2014/main" id="{5C32AC36-C786-9DFA-8F47-836C13CDCC37}"/>
              </a:ext>
            </a:extLst>
          </p:cNvPr>
          <p:cNvSpPr>
            <a:spLocks noGrp="1"/>
          </p:cNvSpPr>
          <p:nvPr>
            <p:ph type="subTitle" idx="1"/>
          </p:nvPr>
        </p:nvSpPr>
        <p:spPr>
          <a:xfrm>
            <a:off x="690943" y="4262182"/>
            <a:ext cx="7270744" cy="481074"/>
          </a:xfrm>
        </p:spPr>
        <p:txBody>
          <a:bodyPr>
            <a:noAutofit/>
          </a:bodyPr>
          <a:lstStyle>
            <a:lvl1pPr marL="0" indent="0" algn="l">
              <a:lnSpc>
                <a:spcPts val="3600"/>
              </a:lnSpc>
              <a:buNone/>
              <a:defRPr sz="32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AA79E271-928F-15CD-4895-1399C9F9D4E4}"/>
              </a:ext>
            </a:extLst>
          </p:cNvPr>
          <p:cNvSpPr>
            <a:spLocks noGrp="1"/>
          </p:cNvSpPr>
          <p:nvPr>
            <p:ph type="ctrTitle"/>
          </p:nvPr>
        </p:nvSpPr>
        <p:spPr>
          <a:xfrm>
            <a:off x="665893" y="1899821"/>
            <a:ext cx="7270744" cy="2037810"/>
          </a:xfrm>
        </p:spPr>
        <p:txBody>
          <a:bodyPr anchor="t" anchorCtr="0">
            <a:noAutofit/>
          </a:bodyPr>
          <a:lstStyle>
            <a:lvl1pPr algn="l">
              <a:lnSpc>
                <a:spcPts val="7300"/>
              </a:lnSpc>
              <a:defRPr sz="7000" baseline="0">
                <a:solidFill>
                  <a:schemeClr val="tx2"/>
                </a:solidFill>
                <a:latin typeface="+mn-lt"/>
              </a:defRPr>
            </a:lvl1pPr>
          </a:lstStyle>
          <a:p>
            <a:r>
              <a:rPr lang="en-US"/>
              <a:t>Click to edit Master title style</a:t>
            </a:r>
          </a:p>
        </p:txBody>
      </p:sp>
      <p:sp>
        <p:nvSpPr>
          <p:cNvPr id="14" name="Rectangle 13">
            <a:extLst>
              <a:ext uri="{FF2B5EF4-FFF2-40B4-BE49-F238E27FC236}">
                <a16:creationId xmlns:a16="http://schemas.microsoft.com/office/drawing/2014/main" id="{76C6A610-EA2C-373D-CFD9-5D92558EF53C}"/>
              </a:ext>
            </a:extLst>
          </p:cNvPr>
          <p:cNvSpPr/>
          <p:nvPr/>
        </p:nvSpPr>
        <p:spPr>
          <a:xfrm>
            <a:off x="808051" y="1308410"/>
            <a:ext cx="1177383" cy="1561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0707A5-B842-3E94-72D0-DED8A701A26A}"/>
              </a:ext>
            </a:extLst>
          </p:cNvPr>
          <p:cNvSpPr/>
          <p:nvPr/>
        </p:nvSpPr>
        <p:spPr>
          <a:xfrm>
            <a:off x="8572500" y="0"/>
            <a:ext cx="3619500" cy="490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63B1C-C68B-1CC2-752F-0D0EC57F2605}"/>
              </a:ext>
            </a:extLst>
          </p:cNvPr>
          <p:cNvSpPr/>
          <p:nvPr/>
        </p:nvSpPr>
        <p:spPr>
          <a:xfrm>
            <a:off x="8572500" y="2276706"/>
            <a:ext cx="3619500" cy="386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823D9F-878A-40DA-6963-A25CFDF0D3F0}"/>
              </a:ext>
            </a:extLst>
          </p:cNvPr>
          <p:cNvSpPr/>
          <p:nvPr/>
        </p:nvSpPr>
        <p:spPr>
          <a:xfrm>
            <a:off x="8572500" y="6140606"/>
            <a:ext cx="36195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7DD633-8515-E75A-B8C3-519101EC25B9}"/>
              </a:ext>
            </a:extLst>
          </p:cNvPr>
          <p:cNvSpPr/>
          <p:nvPr/>
        </p:nvSpPr>
        <p:spPr>
          <a:xfrm>
            <a:off x="8572500" y="6721473"/>
            <a:ext cx="3619500" cy="136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26">
            <a:extLst>
              <a:ext uri="{FF2B5EF4-FFF2-40B4-BE49-F238E27FC236}">
                <a16:creationId xmlns:a16="http://schemas.microsoft.com/office/drawing/2014/main" id="{27EB7FA2-30D1-0AB1-6FCE-E66967BC3C0A}"/>
              </a:ext>
            </a:extLst>
          </p:cNvPr>
          <p:cNvSpPr>
            <a:spLocks noGrp="1"/>
          </p:cNvSpPr>
          <p:nvPr>
            <p:ph type="dt" sz="half" idx="10"/>
          </p:nvPr>
        </p:nvSpPr>
        <p:spPr/>
        <p:txBody>
          <a:bodyPr/>
          <a:lstStyle/>
          <a:p>
            <a:fld id="{0608D8D4-5714-4DE6-931D-BA8ED9A5FC80}" type="datetimeFigureOut">
              <a:rPr lang="en-US" smtClean="0"/>
              <a:t>5/14/2024</a:t>
            </a:fld>
            <a:endParaRPr lang="en-US"/>
          </a:p>
        </p:txBody>
      </p:sp>
      <p:sp>
        <p:nvSpPr>
          <p:cNvPr id="28" name="Footer Placeholder 27">
            <a:extLst>
              <a:ext uri="{FF2B5EF4-FFF2-40B4-BE49-F238E27FC236}">
                <a16:creationId xmlns:a16="http://schemas.microsoft.com/office/drawing/2014/main" id="{F42636D6-1BFB-2FBF-3C1D-ECB34DD021DA}"/>
              </a:ext>
            </a:extLst>
          </p:cNvPr>
          <p:cNvSpPr>
            <a:spLocks noGrp="1"/>
          </p:cNvSpPr>
          <p:nvPr>
            <p:ph type="ftr" sz="quarter" idx="11"/>
          </p:nvPr>
        </p:nvSpPr>
        <p:spPr/>
        <p:txBody>
          <a:bodyPr/>
          <a:lstStyle/>
          <a:p>
            <a:endParaRPr lang="en-US"/>
          </a:p>
        </p:txBody>
      </p:sp>
      <p:sp>
        <p:nvSpPr>
          <p:cNvPr id="29" name="Slide Number Placeholder 28">
            <a:extLst>
              <a:ext uri="{FF2B5EF4-FFF2-40B4-BE49-F238E27FC236}">
                <a16:creationId xmlns:a16="http://schemas.microsoft.com/office/drawing/2014/main" id="{F15B5E49-AFA8-B81B-A7B3-C9C70AF6C285}"/>
              </a:ext>
            </a:extLst>
          </p:cNvPr>
          <p:cNvSpPr>
            <a:spLocks noGrp="1"/>
          </p:cNvSpPr>
          <p:nvPr>
            <p:ph type="sldNum" sz="quarter" idx="12"/>
          </p:nvPr>
        </p:nvSpPr>
        <p:spPr/>
        <p:txBody>
          <a:bodyPr/>
          <a:lstStyle/>
          <a:p>
            <a:fld id="{EE20B2A7-4439-46C3-919D-863A9FB7D5E5}" type="slidenum">
              <a:rPr lang="en-US" smtClean="0"/>
              <a:t>‹#›</a:t>
            </a:fld>
            <a:endParaRPr lang="en-US"/>
          </a:p>
        </p:txBody>
      </p:sp>
    </p:spTree>
    <p:extLst>
      <p:ext uri="{BB962C8B-B14F-4D97-AF65-F5344CB8AC3E}">
        <p14:creationId xmlns:p14="http://schemas.microsoft.com/office/powerpoint/2010/main" val="2414284291"/>
      </p:ext>
    </p:extLst>
  </p:cSld>
  <p:clrMapOvr>
    <a:masterClrMapping/>
  </p:clrMapOvr>
  <p:extLst>
    <p:ext uri="{DCECCB84-F9BA-43D5-87BE-67443E8EF086}">
      <p15:sldGuideLst xmlns:p15="http://schemas.microsoft.com/office/powerpoint/2012/main">
        <p15:guide id="6" orient="horz" pos="2352">
          <p15:clr>
            <a:srgbClr val="FBAE40"/>
          </p15:clr>
        </p15:guide>
        <p15:guide id="7" orient="horz" pos="2808">
          <p15:clr>
            <a:srgbClr val="FBAE40"/>
          </p15:clr>
        </p15:guide>
        <p15:guide id="13">
          <p15:clr>
            <a:srgbClr val="FBAE40"/>
          </p15:clr>
        </p15:guide>
        <p15:guide id="14" pos="7680">
          <p15:clr>
            <a:srgbClr val="FBAE40"/>
          </p15:clr>
        </p15:guide>
        <p15:guide id="15" pos="54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ation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FD74E3D-80CE-B77A-B212-EA2994257F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8" name="Rectangle 7">
            <a:extLst>
              <a:ext uri="{FF2B5EF4-FFF2-40B4-BE49-F238E27FC236}">
                <a16:creationId xmlns:a16="http://schemas.microsoft.com/office/drawing/2014/main" id="{22A5B49E-E5F9-FA2F-C02A-B61A20453106}"/>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A0B3FE-8AAD-BF30-8FD2-0754DA6931EA}"/>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F3E31D-07D4-CEDE-63CF-54435160562B}"/>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33B7FE-6977-392D-45FB-1B50BA99EE9F}"/>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a:extLst>
              <a:ext uri="{FF2B5EF4-FFF2-40B4-BE49-F238E27FC236}">
                <a16:creationId xmlns:a16="http://schemas.microsoft.com/office/drawing/2014/main" id="{A96F7307-7862-C9B7-B016-3E11F040B474}"/>
              </a:ext>
            </a:extLst>
          </p:cNvPr>
          <p:cNvSpPr>
            <a:spLocks noGrp="1"/>
          </p:cNvSpPr>
          <p:nvPr>
            <p:ph type="dt" sz="half" idx="10"/>
          </p:nvPr>
        </p:nvSpPr>
        <p:spPr/>
        <p:txBody>
          <a:bodyPr/>
          <a:lstStyle/>
          <a:p>
            <a:fld id="{0608D8D4-5714-4DE6-931D-BA8ED9A5FC80}" type="datetimeFigureOut">
              <a:rPr lang="en-US" smtClean="0"/>
              <a:t>5/14/2024</a:t>
            </a:fld>
            <a:endParaRPr lang="en-US"/>
          </a:p>
        </p:txBody>
      </p:sp>
      <p:sp>
        <p:nvSpPr>
          <p:cNvPr id="17" name="Footer Placeholder 16">
            <a:extLst>
              <a:ext uri="{FF2B5EF4-FFF2-40B4-BE49-F238E27FC236}">
                <a16:creationId xmlns:a16="http://schemas.microsoft.com/office/drawing/2014/main" id="{E185FE7C-2AD4-E197-B71B-1B014594B5B8}"/>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FE2391B9-7AB5-56DF-AFC8-DAC6F96491B9}"/>
              </a:ext>
            </a:extLst>
          </p:cNvPr>
          <p:cNvSpPr>
            <a:spLocks noGrp="1"/>
          </p:cNvSpPr>
          <p:nvPr>
            <p:ph type="sldNum" sz="quarter" idx="12"/>
          </p:nvPr>
        </p:nvSpPr>
        <p:spPr/>
        <p:txBody>
          <a:bodyPr/>
          <a:lstStyle/>
          <a:p>
            <a:fld id="{EE20B2A7-4439-46C3-919D-863A9FB7D5E5}" type="slidenum">
              <a:rPr lang="en-US" smtClean="0"/>
              <a:t>‹#›</a:t>
            </a:fld>
            <a:endParaRPr lang="en-US"/>
          </a:p>
        </p:txBody>
      </p:sp>
      <p:pic>
        <p:nvPicPr>
          <p:cNvPr id="5" name="Graphic 4">
            <a:extLst>
              <a:ext uri="{FF2B5EF4-FFF2-40B4-BE49-F238E27FC236}">
                <a16:creationId xmlns:a16="http://schemas.microsoft.com/office/drawing/2014/main" id="{74BDF5DE-DB65-8D90-7C62-333A96BB7A7B}"/>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6199" t="5483" r="49060" b="67217"/>
          <a:stretch/>
        </p:blipFill>
        <p:spPr>
          <a:xfrm>
            <a:off x="1375576" y="407406"/>
            <a:ext cx="1105232" cy="872754"/>
          </a:xfrm>
          <a:prstGeom prst="rect">
            <a:avLst/>
          </a:prstGeom>
        </p:spPr>
      </p:pic>
      <p:sp>
        <p:nvSpPr>
          <p:cNvPr id="13" name="Text Placeholder 12">
            <a:extLst>
              <a:ext uri="{FF2B5EF4-FFF2-40B4-BE49-F238E27FC236}">
                <a16:creationId xmlns:a16="http://schemas.microsoft.com/office/drawing/2014/main" id="{9534FFF5-3AD4-029C-B231-EE279758D96C}"/>
              </a:ext>
            </a:extLst>
          </p:cNvPr>
          <p:cNvSpPr>
            <a:spLocks noGrp="1"/>
          </p:cNvSpPr>
          <p:nvPr>
            <p:ph type="body" sz="quarter" idx="15" hasCustomPrompt="1"/>
          </p:nvPr>
        </p:nvSpPr>
        <p:spPr>
          <a:xfrm>
            <a:off x="1490318" y="1972475"/>
            <a:ext cx="9641179" cy="2267016"/>
          </a:xfrm>
        </p:spPr>
        <p:txBody>
          <a:bodyPr anchor="t" anchorCtr="0"/>
          <a:lstStyle>
            <a:lvl1pPr marL="0" indent="0">
              <a:lnSpc>
                <a:spcPts val="5500"/>
              </a:lnSpc>
              <a:buFontTx/>
              <a:buNone/>
              <a:defRPr sz="5000" baseline="0">
                <a:solidFill>
                  <a:schemeClr val="tx2"/>
                </a:solidFill>
              </a:defRPr>
            </a:lvl1pPr>
            <a:lvl2pPr marL="228600" indent="0">
              <a:buFontTx/>
              <a:buNone/>
              <a:defRPr sz="5000" baseline="0">
                <a:solidFill>
                  <a:schemeClr val="tx2"/>
                </a:solidFill>
              </a:defRPr>
            </a:lvl2pPr>
            <a:lvl3pPr marL="228600" indent="0">
              <a:buFontTx/>
              <a:buNone/>
              <a:defRPr sz="5000" baseline="0">
                <a:solidFill>
                  <a:schemeClr val="tx2"/>
                </a:solidFill>
              </a:defRPr>
            </a:lvl3pPr>
            <a:lvl4pPr marL="228600" indent="0">
              <a:buFontTx/>
              <a:buNone/>
              <a:defRPr sz="5000" baseline="0">
                <a:solidFill>
                  <a:schemeClr val="tx2"/>
                </a:solidFill>
              </a:defRPr>
            </a:lvl4pPr>
            <a:lvl5pPr marL="228600" indent="0">
              <a:buFontTx/>
              <a:buNone/>
              <a:defRPr sz="5000" baseline="0">
                <a:solidFill>
                  <a:schemeClr val="tx2"/>
                </a:solidFill>
              </a:defRPr>
            </a:lvl5pPr>
          </a:lstStyle>
          <a:p>
            <a:pPr lvl="0"/>
            <a:r>
              <a:rPr lang="en-US"/>
              <a:t>Click to edit quote</a:t>
            </a:r>
          </a:p>
        </p:txBody>
      </p:sp>
      <p:sp>
        <p:nvSpPr>
          <p:cNvPr id="19" name="Text Placeholder 18">
            <a:extLst>
              <a:ext uri="{FF2B5EF4-FFF2-40B4-BE49-F238E27FC236}">
                <a16:creationId xmlns:a16="http://schemas.microsoft.com/office/drawing/2014/main" id="{90C4FC97-A722-D9C3-10A4-8C647DD07C44}"/>
              </a:ext>
            </a:extLst>
          </p:cNvPr>
          <p:cNvSpPr>
            <a:spLocks noGrp="1"/>
          </p:cNvSpPr>
          <p:nvPr>
            <p:ph type="body" sz="quarter" idx="16" hasCustomPrompt="1"/>
          </p:nvPr>
        </p:nvSpPr>
        <p:spPr>
          <a:xfrm>
            <a:off x="7861865" y="4478972"/>
            <a:ext cx="3027362" cy="1117600"/>
          </a:xfrm>
        </p:spPr>
        <p:txBody>
          <a:bodyPr/>
          <a:lstStyle>
            <a:lvl1pPr marL="0" indent="0" algn="r">
              <a:buFontTx/>
              <a:buNone/>
              <a:defRPr sz="2400" baseline="0">
                <a:solidFill>
                  <a:schemeClr val="tx2"/>
                </a:solidFill>
              </a:defRPr>
            </a:lvl1pPr>
            <a:lvl2pPr marL="228600" indent="0">
              <a:buFontTx/>
              <a:buNone/>
              <a:defRPr baseline="0">
                <a:solidFill>
                  <a:schemeClr val="tx2"/>
                </a:solidFill>
              </a:defRPr>
            </a:lvl2pPr>
            <a:lvl3pPr marL="228600" indent="0">
              <a:buFontTx/>
              <a:buNone/>
              <a:defRPr baseline="0">
                <a:solidFill>
                  <a:schemeClr val="tx2"/>
                </a:solidFill>
              </a:defRPr>
            </a:lvl3pPr>
            <a:lvl4pPr marL="228600" indent="0">
              <a:buFontTx/>
              <a:buNone/>
              <a:defRPr baseline="0">
                <a:solidFill>
                  <a:schemeClr val="tx2"/>
                </a:solidFill>
              </a:defRPr>
            </a:lvl4pPr>
            <a:lvl5pPr marL="228600" indent="0">
              <a:buFontTx/>
              <a:buNone/>
              <a:defRPr baseline="0">
                <a:solidFill>
                  <a:schemeClr val="tx2"/>
                </a:solidFill>
              </a:defRPr>
            </a:lvl5pPr>
          </a:lstStyle>
          <a:p>
            <a:pPr lvl="0"/>
            <a:r>
              <a:rPr lang="en-US"/>
              <a:t>Click to add name</a:t>
            </a:r>
          </a:p>
        </p:txBody>
      </p:sp>
    </p:spTree>
    <p:extLst>
      <p:ext uri="{BB962C8B-B14F-4D97-AF65-F5344CB8AC3E}">
        <p14:creationId xmlns:p14="http://schemas.microsoft.com/office/powerpoint/2010/main" val="366176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BB161-9511-37BF-CFA5-978A4331C148}"/>
              </a:ext>
            </a:extLst>
          </p:cNvPr>
          <p:cNvSpPr/>
          <p:nvPr/>
        </p:nvSpPr>
        <p:spPr>
          <a:xfrm>
            <a:off x="0" y="0"/>
            <a:ext cx="3604846" cy="1397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3F0808-42D4-F9CA-8423-F986453CFE20}"/>
              </a:ext>
            </a:extLst>
          </p:cNvPr>
          <p:cNvSpPr/>
          <p:nvPr/>
        </p:nvSpPr>
        <p:spPr>
          <a:xfrm>
            <a:off x="0" y="1397976"/>
            <a:ext cx="3604846" cy="4734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3BA47F-C00E-47CB-49A8-D38CFFD44ABA}"/>
              </a:ext>
            </a:extLst>
          </p:cNvPr>
          <p:cNvSpPr/>
          <p:nvPr/>
        </p:nvSpPr>
        <p:spPr>
          <a:xfrm>
            <a:off x="0" y="6132920"/>
            <a:ext cx="3604846"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E7A0A2-7B63-423C-6F6E-45F5FCD1CCFE}"/>
              </a:ext>
            </a:extLst>
          </p:cNvPr>
          <p:cNvSpPr/>
          <p:nvPr/>
        </p:nvSpPr>
        <p:spPr>
          <a:xfrm>
            <a:off x="0" y="6713789"/>
            <a:ext cx="3604846"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87A5D5-C41D-4812-EF47-59722D273E1B}"/>
              </a:ext>
            </a:extLst>
          </p:cNvPr>
          <p:cNvSpPr/>
          <p:nvPr/>
        </p:nvSpPr>
        <p:spPr>
          <a:xfrm>
            <a:off x="11391900" y="0"/>
            <a:ext cx="800100" cy="1397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29D16B-3F8C-BD7E-E229-9B0C0DE5B904}"/>
              </a:ext>
            </a:extLst>
          </p:cNvPr>
          <p:cNvSpPr/>
          <p:nvPr/>
        </p:nvSpPr>
        <p:spPr>
          <a:xfrm>
            <a:off x="11391900" y="1397976"/>
            <a:ext cx="800100" cy="4734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2116E-AC6B-7EDF-1EE4-D2F4426702EE}"/>
              </a:ext>
            </a:extLst>
          </p:cNvPr>
          <p:cNvSpPr/>
          <p:nvPr/>
        </p:nvSpPr>
        <p:spPr>
          <a:xfrm>
            <a:off x="1139190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0A1199-9619-3B7B-BBD1-61DF137F6015}"/>
              </a:ext>
            </a:extLst>
          </p:cNvPr>
          <p:cNvSpPr/>
          <p:nvPr/>
        </p:nvSpPr>
        <p:spPr>
          <a:xfrm>
            <a:off x="1139190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B89BB0EA-ABC4-F83A-0934-F80988C886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30794" y="3149020"/>
            <a:ext cx="2805498" cy="559957"/>
          </a:xfrm>
          <a:prstGeom prst="rect">
            <a:avLst/>
          </a:prstGeom>
        </p:spPr>
      </p:pic>
    </p:spTree>
    <p:extLst>
      <p:ext uri="{BB962C8B-B14F-4D97-AF65-F5344CB8AC3E}">
        <p14:creationId xmlns:p14="http://schemas.microsoft.com/office/powerpoint/2010/main" val="177798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tional slide A">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4631687-903D-FA29-CAE3-94E6CFF14BBB}"/>
              </a:ext>
            </a:extLst>
          </p:cNvPr>
          <p:cNvSpPr>
            <a:spLocks noGrp="1"/>
          </p:cNvSpPr>
          <p:nvPr>
            <p:ph type="dt" sz="half" idx="10"/>
          </p:nvPr>
        </p:nvSpPr>
        <p:spPr/>
        <p:txBody>
          <a:bodyPr/>
          <a:lstStyle/>
          <a:p>
            <a:fld id="{0608D8D4-5714-4DE6-931D-BA8ED9A5FC80}" type="datetimeFigureOut">
              <a:rPr lang="en-US" smtClean="0"/>
              <a:t>5/14/2024</a:t>
            </a:fld>
            <a:endParaRPr lang="en-US"/>
          </a:p>
        </p:txBody>
      </p:sp>
      <p:sp>
        <p:nvSpPr>
          <p:cNvPr id="8" name="Footer Placeholder 7">
            <a:extLst>
              <a:ext uri="{FF2B5EF4-FFF2-40B4-BE49-F238E27FC236}">
                <a16:creationId xmlns:a16="http://schemas.microsoft.com/office/drawing/2014/main" id="{2AA5FF12-EABD-8B32-D162-0945BA31F1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658AD2-E119-966A-628A-0EF6768EE9E4}"/>
              </a:ext>
            </a:extLst>
          </p:cNvPr>
          <p:cNvSpPr>
            <a:spLocks noGrp="1"/>
          </p:cNvSpPr>
          <p:nvPr>
            <p:ph type="sldNum" sz="quarter" idx="12"/>
          </p:nvPr>
        </p:nvSpPr>
        <p:spPr/>
        <p:txBody>
          <a:bodyPr/>
          <a:lstStyle/>
          <a:p>
            <a:fld id="{EE20B2A7-4439-46C3-919D-863A9FB7D5E5}" type="slidenum">
              <a:rPr lang="en-US" smtClean="0"/>
              <a:t>‹#›</a:t>
            </a:fld>
            <a:endParaRPr lang="en-US"/>
          </a:p>
        </p:txBody>
      </p:sp>
      <p:sp>
        <p:nvSpPr>
          <p:cNvPr id="10" name="Title 1">
            <a:extLst>
              <a:ext uri="{FF2B5EF4-FFF2-40B4-BE49-F238E27FC236}">
                <a16:creationId xmlns:a16="http://schemas.microsoft.com/office/drawing/2014/main" id="{5D3B7760-81ED-7206-2D52-1C773DE6223F}"/>
              </a:ext>
            </a:extLst>
          </p:cNvPr>
          <p:cNvSpPr txBox="1">
            <a:spLocks/>
          </p:cNvSpPr>
          <p:nvPr/>
        </p:nvSpPr>
        <p:spPr>
          <a:xfrm>
            <a:off x="1482639" y="3955160"/>
            <a:ext cx="9845550" cy="11582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baseline="0">
                <a:solidFill>
                  <a:schemeClr val="tx2"/>
                </a:solidFill>
                <a:latin typeface="+mn-lt"/>
                <a:ea typeface="+mj-ea"/>
                <a:cs typeface="+mj-cs"/>
              </a:defRPr>
            </a:lvl1pPr>
          </a:lstStyle>
          <a:p>
            <a:r>
              <a:rPr lang="en-US"/>
              <a:t>Click to edit slide title</a:t>
            </a:r>
          </a:p>
        </p:txBody>
      </p:sp>
      <p:sp>
        <p:nvSpPr>
          <p:cNvPr id="11" name="Subtitle 2">
            <a:extLst>
              <a:ext uri="{FF2B5EF4-FFF2-40B4-BE49-F238E27FC236}">
                <a16:creationId xmlns:a16="http://schemas.microsoft.com/office/drawing/2014/main" id="{18069BA6-7B86-AAF1-0259-0E34177D9FBF}"/>
              </a:ext>
            </a:extLst>
          </p:cNvPr>
          <p:cNvSpPr>
            <a:spLocks noGrp="1"/>
          </p:cNvSpPr>
          <p:nvPr>
            <p:ph type="subTitle" idx="1"/>
          </p:nvPr>
        </p:nvSpPr>
        <p:spPr>
          <a:xfrm>
            <a:off x="1482639" y="4987185"/>
            <a:ext cx="6633527" cy="481074"/>
          </a:xfrm>
        </p:spPr>
        <p:txBody>
          <a:bodyPr>
            <a:noAutofit/>
          </a:bodyPr>
          <a:lstStyle>
            <a:lvl1pPr marL="0" indent="0" algn="l">
              <a:buNone/>
              <a:defRPr sz="32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893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tional Slide B">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DBEC8C-0D20-A268-52DB-BA91537EBC55}"/>
              </a:ext>
            </a:extLst>
          </p:cNvPr>
          <p:cNvSpPr>
            <a:spLocks noGrp="1"/>
          </p:cNvSpPr>
          <p:nvPr>
            <p:ph type="dt" sz="half" idx="10"/>
          </p:nvPr>
        </p:nvSpPr>
        <p:spPr/>
        <p:txBody>
          <a:bodyPr/>
          <a:lstStyle/>
          <a:p>
            <a:fld id="{0608D8D4-5714-4DE6-931D-BA8ED9A5FC80}" type="datetimeFigureOut">
              <a:rPr lang="en-US" smtClean="0"/>
              <a:t>5/14/2024</a:t>
            </a:fld>
            <a:endParaRPr lang="en-US"/>
          </a:p>
        </p:txBody>
      </p:sp>
      <p:sp>
        <p:nvSpPr>
          <p:cNvPr id="6" name="Footer Placeholder 5">
            <a:extLst>
              <a:ext uri="{FF2B5EF4-FFF2-40B4-BE49-F238E27FC236}">
                <a16:creationId xmlns:a16="http://schemas.microsoft.com/office/drawing/2014/main" id="{31718F3F-1E39-60B5-3A1F-F9AD91299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59F59-4699-BD10-B5DF-0297C51DD4F6}"/>
              </a:ext>
            </a:extLst>
          </p:cNvPr>
          <p:cNvSpPr>
            <a:spLocks noGrp="1"/>
          </p:cNvSpPr>
          <p:nvPr>
            <p:ph type="sldNum" sz="quarter" idx="12"/>
          </p:nvPr>
        </p:nvSpPr>
        <p:spPr/>
        <p:txBody>
          <a:bodyPr/>
          <a:lstStyle/>
          <a:p>
            <a:fld id="{EE20B2A7-4439-46C3-919D-863A9FB7D5E5}" type="slidenum">
              <a:rPr lang="en-US" smtClean="0"/>
              <a:t>‹#›</a:t>
            </a:fld>
            <a:endParaRPr lang="en-US"/>
          </a:p>
        </p:txBody>
      </p:sp>
      <p:sp>
        <p:nvSpPr>
          <p:cNvPr id="9" name="Title 8">
            <a:extLst>
              <a:ext uri="{FF2B5EF4-FFF2-40B4-BE49-F238E27FC236}">
                <a16:creationId xmlns:a16="http://schemas.microsoft.com/office/drawing/2014/main" id="{71FBE379-707C-15C3-FF7D-C1F6741C7B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257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Optional Slide C">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5C15C-4CAA-D237-97EB-3EEEE3356B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214B2D-1E10-448B-5C05-81A1249CB8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C3EC0-5FD1-9189-BD2D-D7E02EDC6D04}"/>
              </a:ext>
            </a:extLst>
          </p:cNvPr>
          <p:cNvSpPr>
            <a:spLocks noGrp="1"/>
          </p:cNvSpPr>
          <p:nvPr>
            <p:ph type="dt" sz="half" idx="10"/>
          </p:nvPr>
        </p:nvSpPr>
        <p:spPr/>
        <p:txBody>
          <a:bodyPr/>
          <a:lstStyle/>
          <a:p>
            <a:fld id="{0608D8D4-5714-4DE6-931D-BA8ED9A5FC80}" type="datetimeFigureOut">
              <a:rPr lang="en-US" smtClean="0"/>
              <a:t>5/14/2024</a:t>
            </a:fld>
            <a:endParaRPr lang="en-US"/>
          </a:p>
        </p:txBody>
      </p:sp>
      <p:sp>
        <p:nvSpPr>
          <p:cNvPr id="8" name="Footer Placeholder 7">
            <a:extLst>
              <a:ext uri="{FF2B5EF4-FFF2-40B4-BE49-F238E27FC236}">
                <a16:creationId xmlns:a16="http://schemas.microsoft.com/office/drawing/2014/main" id="{7649205E-62D6-55A8-CC8F-CE5BE88732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113078-502B-0587-8EED-1EE67885A878}"/>
              </a:ext>
            </a:extLst>
          </p:cNvPr>
          <p:cNvSpPr>
            <a:spLocks noGrp="1"/>
          </p:cNvSpPr>
          <p:nvPr>
            <p:ph type="sldNum" sz="quarter" idx="12"/>
          </p:nvPr>
        </p:nvSpPr>
        <p:spPr/>
        <p:txBody>
          <a:bodyPr/>
          <a:lstStyle/>
          <a:p>
            <a:fld id="{EE20B2A7-4439-46C3-919D-863A9FB7D5E5}" type="slidenum">
              <a:rPr lang="en-US" smtClean="0"/>
              <a:t>‹#›</a:t>
            </a:fld>
            <a:endParaRPr lang="en-US"/>
          </a:p>
        </p:txBody>
      </p:sp>
    </p:spTree>
    <p:extLst>
      <p:ext uri="{BB962C8B-B14F-4D97-AF65-F5344CB8AC3E}">
        <p14:creationId xmlns:p14="http://schemas.microsoft.com/office/powerpoint/2010/main" val="341735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8D8D4-5714-4DE6-931D-BA8ED9A5FC80}"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0B2A7-4439-46C3-919D-863A9FB7D5E5}" type="slidenum">
              <a:rPr lang="en-US" smtClean="0"/>
              <a:t>‹#›</a:t>
            </a:fld>
            <a:endParaRPr lang="en-US"/>
          </a:p>
        </p:txBody>
      </p:sp>
    </p:spTree>
    <p:extLst>
      <p:ext uri="{BB962C8B-B14F-4D97-AF65-F5344CB8AC3E}">
        <p14:creationId xmlns:p14="http://schemas.microsoft.com/office/powerpoint/2010/main" val="89998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514291"/>
            <a:ext cx="1068332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970796" y="1657291"/>
            <a:ext cx="10683320" cy="979689"/>
          </a:xfrm>
          <a:prstGeom prst="rect">
            <a:avLst/>
          </a:prstGeom>
        </p:spPr>
        <p:txBody>
          <a:bodyPr>
            <a:noAutofit/>
          </a:bodyPr>
          <a:lstStyle>
            <a:lvl1pPr>
              <a:lnSpc>
                <a:spcPts val="1935"/>
              </a:lnSpc>
              <a:defRPr cap="none" baseline="0"/>
            </a:lvl1pPr>
          </a:lstStyle>
          <a:p>
            <a:pPr lvl="0"/>
            <a:r>
              <a:rPr lang="en-US"/>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8764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1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11"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fld id="{0608D8D4-5714-4DE6-931D-BA8ED9A5FC80}" type="datetimeFigureOut">
              <a:rPr lang="en-US" smtClean="0"/>
              <a:t>5/14/2024</a:t>
            </a:fld>
            <a:endParaRPr lang="en-US"/>
          </a:p>
        </p:txBody>
      </p:sp>
      <p:sp>
        <p:nvSpPr>
          <p:cNvPr id="12"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a:p>
        </p:txBody>
      </p:sp>
      <p:sp>
        <p:nvSpPr>
          <p:cNvPr id="13"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EE20B2A7-4439-46C3-919D-863A9FB7D5E5}" type="slidenum">
              <a:rPr lang="en-US" smtClean="0"/>
              <a:t>‹#›</a:t>
            </a:fld>
            <a:endParaRPr lang="en-US"/>
          </a:p>
        </p:txBody>
      </p:sp>
    </p:spTree>
    <p:extLst>
      <p:ext uri="{BB962C8B-B14F-4D97-AF65-F5344CB8AC3E}">
        <p14:creationId xmlns:p14="http://schemas.microsoft.com/office/powerpoint/2010/main" val="85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908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Slid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E271-928F-15CD-4895-1399C9F9D4E4}"/>
              </a:ext>
            </a:extLst>
          </p:cNvPr>
          <p:cNvSpPr>
            <a:spLocks noGrp="1"/>
          </p:cNvSpPr>
          <p:nvPr>
            <p:ph type="ctrTitle"/>
          </p:nvPr>
        </p:nvSpPr>
        <p:spPr>
          <a:xfrm>
            <a:off x="1441445" y="1265424"/>
            <a:ext cx="7223161" cy="2788275"/>
          </a:xfrm>
        </p:spPr>
        <p:txBody>
          <a:bodyPr anchor="t" anchorCtr="0">
            <a:noAutofit/>
          </a:bodyPr>
          <a:lstStyle>
            <a:lvl1pPr algn="l">
              <a:lnSpc>
                <a:spcPts val="7000"/>
              </a:lnSpc>
              <a:defRPr sz="7000" baseline="0">
                <a:solidFill>
                  <a:schemeClr val="tx2"/>
                </a:solidFill>
                <a:latin typeface="+mn-lt"/>
              </a:defRPr>
            </a:lvl1pPr>
          </a:lstStyle>
          <a:p>
            <a:r>
              <a:rPr lang="en-US"/>
              <a:t>Click to edit Master title style</a:t>
            </a:r>
          </a:p>
        </p:txBody>
      </p:sp>
      <p:sp>
        <p:nvSpPr>
          <p:cNvPr id="12" name="Rectangle 11">
            <a:extLst>
              <a:ext uri="{FF2B5EF4-FFF2-40B4-BE49-F238E27FC236}">
                <a16:creationId xmlns:a16="http://schemas.microsoft.com/office/drawing/2014/main" id="{D585FAA7-2051-0896-BB1B-6A98D09F4D61}"/>
              </a:ext>
            </a:extLst>
          </p:cNvPr>
          <p:cNvSpPr/>
          <p:nvPr/>
        </p:nvSpPr>
        <p:spPr>
          <a:xfrm>
            <a:off x="1600930" y="761905"/>
            <a:ext cx="1261769" cy="174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5FD74E3D-80CE-B77A-B212-EA2994257F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8" name="Rectangle 7">
            <a:extLst>
              <a:ext uri="{FF2B5EF4-FFF2-40B4-BE49-F238E27FC236}">
                <a16:creationId xmlns:a16="http://schemas.microsoft.com/office/drawing/2014/main" id="{22A5B49E-E5F9-FA2F-C02A-B61A20453106}"/>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A0B3FE-8AAD-BF30-8FD2-0754DA6931EA}"/>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F3E31D-07D4-CEDE-63CF-54435160562B}"/>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33B7FE-6977-392D-45FB-1B50BA99EE9F}"/>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a:extLst>
              <a:ext uri="{FF2B5EF4-FFF2-40B4-BE49-F238E27FC236}">
                <a16:creationId xmlns:a16="http://schemas.microsoft.com/office/drawing/2014/main" id="{A96F7307-7862-C9B7-B016-3E11F040B474}"/>
              </a:ext>
            </a:extLst>
          </p:cNvPr>
          <p:cNvSpPr>
            <a:spLocks noGrp="1"/>
          </p:cNvSpPr>
          <p:nvPr>
            <p:ph type="dt" sz="half" idx="10"/>
          </p:nvPr>
        </p:nvSpPr>
        <p:spPr/>
        <p:txBody>
          <a:bodyPr/>
          <a:lstStyle/>
          <a:p>
            <a:fld id="{0608D8D4-5714-4DE6-931D-BA8ED9A5FC80}" type="datetimeFigureOut">
              <a:rPr lang="en-US" smtClean="0"/>
              <a:t>5/14/2024</a:t>
            </a:fld>
            <a:endParaRPr lang="en-US"/>
          </a:p>
        </p:txBody>
      </p:sp>
      <p:sp>
        <p:nvSpPr>
          <p:cNvPr id="17" name="Footer Placeholder 16">
            <a:extLst>
              <a:ext uri="{FF2B5EF4-FFF2-40B4-BE49-F238E27FC236}">
                <a16:creationId xmlns:a16="http://schemas.microsoft.com/office/drawing/2014/main" id="{E185FE7C-2AD4-E197-B71B-1B014594B5B8}"/>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FE2391B9-7AB5-56DF-AFC8-DAC6F96491B9}"/>
              </a:ext>
            </a:extLst>
          </p:cNvPr>
          <p:cNvSpPr>
            <a:spLocks noGrp="1"/>
          </p:cNvSpPr>
          <p:nvPr>
            <p:ph type="sldNum" sz="quarter" idx="12"/>
          </p:nvPr>
        </p:nvSpPr>
        <p:spPr/>
        <p:txBody>
          <a:bodyPr/>
          <a:lstStyle/>
          <a:p>
            <a:fld id="{EE20B2A7-4439-46C3-919D-863A9FB7D5E5}" type="slidenum">
              <a:rPr lang="en-US" smtClean="0"/>
              <a:t>‹#›</a:t>
            </a:fld>
            <a:endParaRPr lang="en-US"/>
          </a:p>
        </p:txBody>
      </p:sp>
    </p:spTree>
    <p:extLst>
      <p:ext uri="{BB962C8B-B14F-4D97-AF65-F5344CB8AC3E}">
        <p14:creationId xmlns:p14="http://schemas.microsoft.com/office/powerpoint/2010/main" val="4257238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13" name="Text Placeholder 12"/>
          <p:cNvSpPr>
            <a:spLocks noGrp="1"/>
          </p:cNvSpPr>
          <p:nvPr>
            <p:ph type="body" sz="quarter" idx="16"/>
          </p:nvPr>
        </p:nvSpPr>
        <p:spPr>
          <a:xfrm>
            <a:off x="463551" y="1143000"/>
            <a:ext cx="54821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82880"/>
            <a:ext cx="11277600" cy="731520"/>
          </a:xfrm>
        </p:spPr>
        <p:txBody>
          <a:bodyPr/>
          <a:lstStyle/>
          <a:p>
            <a:r>
              <a:rPr lang="en-US"/>
              <a:t>Click to edit Master title style</a:t>
            </a:r>
          </a:p>
        </p:txBody>
      </p:sp>
      <p:sp>
        <p:nvSpPr>
          <p:cNvPr id="50" name="Date Placeholder 6"/>
          <p:cNvSpPr>
            <a:spLocks noGrp="1"/>
          </p:cNvSpPr>
          <p:nvPr>
            <p:ph type="dt" sz="half" idx="15"/>
          </p:nvPr>
        </p:nvSpPr>
        <p:spPr>
          <a:xfrm>
            <a:off x="464124" y="6459267"/>
            <a:ext cx="439223" cy="123111"/>
          </a:xfrm>
          <a:prstGeom prst="rect">
            <a:avLst/>
          </a:prstGeom>
        </p:spPr>
        <p:txBody>
          <a:bodyPr wrap="none" lIns="0" tIns="0" rIns="0" bIns="0">
            <a:spAutoFit/>
          </a:bodyPr>
          <a:lstStyle>
            <a:lvl1pPr>
              <a:defRPr sz="800"/>
            </a:lvl1pPr>
          </a:lstStyle>
          <a:p>
            <a:fld id="{0608D8D4-5714-4DE6-931D-BA8ED9A5FC80}" type="datetimeFigureOut">
              <a:rPr lang="en-US" smtClean="0"/>
              <a:t>5/14/2024</a:t>
            </a:fld>
            <a:endParaRPr lang="en-US"/>
          </a:p>
        </p:txBody>
      </p:sp>
      <p:sp>
        <p:nvSpPr>
          <p:cNvPr id="51" name="Footer Placeholder 7"/>
          <p:cNvSpPr>
            <a:spLocks noGrp="1"/>
          </p:cNvSpPr>
          <p:nvPr>
            <p:ph type="ftr" sz="quarter" idx="3"/>
          </p:nvPr>
        </p:nvSpPr>
        <p:spPr>
          <a:xfrm>
            <a:off x="464124" y="6311104"/>
            <a:ext cx="65" cy="123111"/>
          </a:xfrm>
          <a:prstGeom prst="rect">
            <a:avLst/>
          </a:prstGeom>
        </p:spPr>
        <p:txBody>
          <a:bodyPr wrap="none" lIns="0" tIns="0" rIns="0" bIns="0">
            <a:spAutoFit/>
          </a:bodyPr>
          <a:lstStyle>
            <a:lvl1pPr>
              <a:defRPr sz="800"/>
            </a:lvl1pPr>
          </a:lstStyle>
          <a:p>
            <a:endParaRPr lang="en-US"/>
          </a:p>
        </p:txBody>
      </p:sp>
      <p:sp>
        <p:nvSpPr>
          <p:cNvPr id="52"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EE20B2A7-4439-46C3-919D-863A9FB7D5E5}" type="slidenum">
              <a:rPr lang="en-US" smtClean="0"/>
              <a:t>‹#›</a:t>
            </a:fld>
            <a:endParaRPr lang="en-US"/>
          </a:p>
        </p:txBody>
      </p:sp>
      <p:sp>
        <p:nvSpPr>
          <p:cNvPr id="15" name="Text Placeholder 12"/>
          <p:cNvSpPr>
            <a:spLocks noGrp="1"/>
          </p:cNvSpPr>
          <p:nvPr>
            <p:ph type="body" sz="quarter" idx="17"/>
          </p:nvPr>
        </p:nvSpPr>
        <p:spPr>
          <a:xfrm>
            <a:off x="6252634" y="1143000"/>
            <a:ext cx="54821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896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E42F-99A2-4DB0-94F9-EFA36C61C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327FA6-A383-41DC-AA20-670E89178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7CB29-E2E8-4DC7-B48B-7BDAA9BC0E88}"/>
              </a:ext>
            </a:extLst>
          </p:cNvPr>
          <p:cNvSpPr>
            <a:spLocks noGrp="1"/>
          </p:cNvSpPr>
          <p:nvPr>
            <p:ph type="dt" sz="half" idx="10"/>
          </p:nvPr>
        </p:nvSpPr>
        <p:spPr/>
        <p:txBody>
          <a:bodyPr/>
          <a:lstStyle/>
          <a:p>
            <a:fld id="{0608D8D4-5714-4DE6-931D-BA8ED9A5FC80}" type="datetimeFigureOut">
              <a:rPr lang="en-US" smtClean="0"/>
              <a:t>5/14/2024</a:t>
            </a:fld>
            <a:endParaRPr lang="en-US"/>
          </a:p>
        </p:txBody>
      </p:sp>
      <p:sp>
        <p:nvSpPr>
          <p:cNvPr id="5" name="Footer Placeholder 4">
            <a:extLst>
              <a:ext uri="{FF2B5EF4-FFF2-40B4-BE49-F238E27FC236}">
                <a16:creationId xmlns:a16="http://schemas.microsoft.com/office/drawing/2014/main" id="{47EA8FFA-0426-49F4-97F1-BD19D87AB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853DB-D523-428A-922E-639687F846C5}"/>
              </a:ext>
            </a:extLst>
          </p:cNvPr>
          <p:cNvSpPr>
            <a:spLocks noGrp="1"/>
          </p:cNvSpPr>
          <p:nvPr>
            <p:ph type="sldNum" sz="quarter" idx="12"/>
          </p:nvPr>
        </p:nvSpPr>
        <p:spPr/>
        <p:txBody>
          <a:bodyPr/>
          <a:lstStyle/>
          <a:p>
            <a:fld id="{EE20B2A7-4439-46C3-919D-863A9FB7D5E5}" type="slidenum">
              <a:rPr lang="en-US" smtClean="0"/>
              <a:t>‹#›</a:t>
            </a:fld>
            <a:endParaRPr lang="en-US"/>
          </a:p>
        </p:txBody>
      </p:sp>
    </p:spTree>
    <p:extLst>
      <p:ext uri="{BB962C8B-B14F-4D97-AF65-F5344CB8AC3E}">
        <p14:creationId xmlns:p14="http://schemas.microsoft.com/office/powerpoint/2010/main" val="184838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b="1" i="0" cap="none" baseline="0">
                <a:latin typeface="Arial" panose="020B0604020202020204" pitchFamily="34" charset="0"/>
                <a:cs typeface="Arial" panose="020B0604020202020204" pitchFamily="34" charset="0"/>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a:solidFill>
                  <a:schemeClr val="bg2"/>
                </a:solidFill>
                <a:latin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608024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19073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wrap="square" lIns="0" tIns="0" rIns="0" bIns="0" anchor="t" anchorCtr="0">
            <a:noAutofit/>
          </a:bodyPr>
          <a:lstStyle>
            <a:lvl1pPr algn="l">
              <a:tabLst>
                <a:tab pos="1660525" algn="l"/>
                <a:tab pos="2457450" algn="l"/>
              </a:tabLst>
              <a:defRPr sz="2400">
                <a:solidFill>
                  <a:srgbClr val="512D6D"/>
                </a:solidFill>
                <a:latin typeface="Georgia" pitchFamily="18" charset="0"/>
              </a:defRPr>
            </a:lvl1pPr>
          </a:lstStyle>
          <a:p>
            <a:r>
              <a:rPr lang="en-US"/>
              <a:t>Click to edit Master title style</a:t>
            </a:r>
            <a:endParaRPr lang="en-US" dirty="0"/>
          </a:p>
        </p:txBody>
      </p:sp>
      <p:sp>
        <p:nvSpPr>
          <p:cNvPr id="19"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20"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21"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0"/>
          </p:nvPr>
        </p:nvSpPr>
        <p:spPr>
          <a:xfrm>
            <a:off x="463296" y="1143000"/>
            <a:ext cx="8363712" cy="4800600"/>
          </a:xfrm>
          <a:prstGeom prst="rect">
            <a:avLst/>
          </a:prstGeo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6206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ditabl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1B00CC-72D6-4BC3-B560-E4804FD21DAE}"/>
              </a:ext>
            </a:extLst>
          </p:cNvPr>
          <p:cNvSpPr>
            <a:spLocks noGrp="1"/>
          </p:cNvSpPr>
          <p:nvPr>
            <p:ph type="pic" sz="quarter" idx="20"/>
          </p:nvPr>
        </p:nvSpPr>
        <p:spPr>
          <a:xfrm>
            <a:off x="0" y="360000"/>
            <a:ext cx="12192000" cy="6498000"/>
          </a:xfrm>
        </p:spPr>
        <p:txBody>
          <a:bodyPr/>
          <a:lstStyle/>
          <a:p>
            <a:r>
              <a:rPr lang="en-US"/>
              <a:t>Click icon to add picture</a:t>
            </a:r>
            <a:endParaRPr lang="en-US" dirty="0"/>
          </a:p>
        </p:txBody>
      </p:sp>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1177451"/>
            <a:ext cx="8075628" cy="1978335"/>
          </a:xfrm>
        </p:spPr>
        <p:txBody>
          <a:bodyPr anchor="t" anchorCtr="0"/>
          <a:lstStyle>
            <a:lvl1pPr>
              <a:lnSpc>
                <a:spcPct val="100000"/>
              </a:lnSpc>
              <a:defRPr sz="5200" b="0">
                <a:solidFill>
                  <a:schemeClr val="tx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3202412"/>
            <a:ext cx="7119186" cy="1074476"/>
          </a:xfrm>
        </p:spPr>
        <p:txBody>
          <a:bodyPr/>
          <a:lstStyle>
            <a:lvl1pPr marL="0" indent="0" algn="l">
              <a:lnSpc>
                <a:spcPct val="100000"/>
              </a:lnSpc>
              <a:spcBef>
                <a:spcPts val="0"/>
              </a:spcBef>
              <a:buNone/>
              <a:defRPr sz="2100" b="1"/>
            </a:lvl1pPr>
            <a:lvl2pPr marL="0" indent="0" algn="l">
              <a:lnSpc>
                <a:spcPct val="100000"/>
              </a:lnSpc>
              <a:spcBef>
                <a:spcPts val="0"/>
              </a:spcBef>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51512" y="6214836"/>
            <a:ext cx="1717200" cy="365352"/>
          </a:xfrm>
          <a:prstGeom prst="rect">
            <a:avLst/>
          </a:prstGeom>
        </p:spPr>
      </p:pic>
      <p:sp>
        <p:nvSpPr>
          <p:cNvPr id="7" name="Rectangle 6">
            <a:extLst>
              <a:ext uri="{FF2B5EF4-FFF2-40B4-BE49-F238E27FC236}">
                <a16:creationId xmlns:a16="http://schemas.microsoft.com/office/drawing/2014/main" id="{C7F7006E-BB64-425D-BF75-320D64F9F333}"/>
              </a:ext>
            </a:extLst>
          </p:cNvPr>
          <p:cNvSpPr/>
          <p:nvPr userDrawn="1"/>
        </p:nvSpPr>
        <p:spPr>
          <a:xfrm>
            <a:off x="0" y="0"/>
            <a:ext cx="12192000" cy="384175"/>
          </a:xfrm>
          <a:prstGeom prst="rect">
            <a:avLst/>
          </a:prstGeom>
          <a:gradFill flip="none" rotWithShape="1">
            <a:gsLst>
              <a:gs pos="100000">
                <a:schemeClr val="bg2"/>
              </a:gs>
              <a:gs pos="0">
                <a:srgbClr val="C81E8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5908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481069"/>
            <a:ext cx="8075628" cy="1978335"/>
          </a:xfrm>
        </p:spPr>
        <p:txBody>
          <a:bodyPr anchor="t" anchorCtr="0"/>
          <a:lstStyle>
            <a:lvl1pPr>
              <a:lnSpc>
                <a:spcPct val="100000"/>
              </a:lnSpc>
              <a:defRPr sz="5200" b="0">
                <a:solidFill>
                  <a:schemeClr val="tx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2681290"/>
            <a:ext cx="7119186" cy="1074476"/>
          </a:xfrm>
        </p:spPr>
        <p:txBody>
          <a:bodyPr/>
          <a:lstStyle>
            <a:lvl1pPr marL="0" indent="0" algn="l">
              <a:lnSpc>
                <a:spcPct val="100000"/>
              </a:lnSpc>
              <a:spcBef>
                <a:spcPts val="0"/>
              </a:spcBef>
              <a:buNone/>
              <a:defRPr sz="2100" b="1">
                <a:solidFill>
                  <a:schemeClr val="tx1"/>
                </a:solidFill>
              </a:defRPr>
            </a:lvl1pPr>
            <a:lvl2pPr marL="0" indent="0" algn="l">
              <a:lnSpc>
                <a:spcPct val="100000"/>
              </a:lnSpc>
              <a:spcBef>
                <a:spcPts val="0"/>
              </a:spcBef>
              <a:buNone/>
              <a:defRPr sz="210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cxnSp>
        <p:nvCxnSpPr>
          <p:cNvPr id="5" name="Straight Connector 4">
            <a:extLst>
              <a:ext uri="{FF2B5EF4-FFF2-40B4-BE49-F238E27FC236}">
                <a16:creationId xmlns:a16="http://schemas.microsoft.com/office/drawing/2014/main" id="{CA92A48B-4A9E-4EC7-8EBE-F584FA57FEB3}"/>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51512" y="6214836"/>
            <a:ext cx="1717200" cy="365352"/>
          </a:xfrm>
          <a:prstGeom prst="rect">
            <a:avLst/>
          </a:prstGeom>
        </p:spPr>
      </p:pic>
    </p:spTree>
    <p:extLst>
      <p:ext uri="{BB962C8B-B14F-4D97-AF65-F5344CB8AC3E}">
        <p14:creationId xmlns:p14="http://schemas.microsoft.com/office/powerpoint/2010/main" val="17438664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8" name="Content Placeholder 19">
            <a:extLst>
              <a:ext uri="{FF2B5EF4-FFF2-40B4-BE49-F238E27FC236}">
                <a16:creationId xmlns:a16="http://schemas.microsoft.com/office/drawing/2014/main" id="{4456EC9C-880F-4BBC-B6EC-70B5A0CC001C}"/>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a:t>Click to edit Master text styles</a:t>
            </a:r>
          </a:p>
          <a:p>
            <a:pPr lvl="1"/>
            <a:r>
              <a:rPr lang="en-US"/>
              <a:t>Second level</a:t>
            </a:r>
          </a:p>
        </p:txBody>
      </p:sp>
      <p:cxnSp>
        <p:nvCxnSpPr>
          <p:cNvPr id="9" name="Straight Connector 8">
            <a:extLst>
              <a:ext uri="{FF2B5EF4-FFF2-40B4-BE49-F238E27FC236}">
                <a16:creationId xmlns:a16="http://schemas.microsoft.com/office/drawing/2014/main" id="{68CFF382-9441-4DC2-BFB7-70F8D7B0306F}"/>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20F983-3E63-4401-852B-85CEF3933E6F}"/>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10"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367849234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2"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3"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4656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F7180F7D-E190-9B43-B5C1-ABC670C07650}" type="slidenum">
              <a:rPr lang="en-US" smtClean="0">
                <a:solidFill>
                  <a:srgbClr val="000000"/>
                </a:solidFill>
              </a:rPr>
              <a:pPr/>
              <a:t>‹#›</a:t>
            </a:fld>
            <a:endParaRPr lang="en-US" dirty="0">
              <a:solidFill>
                <a:srgbClr val="000000"/>
              </a:solidFill>
            </a:endParaRPr>
          </a:p>
        </p:txBody>
      </p:sp>
      <p:sp>
        <p:nvSpPr>
          <p:cNvPr id="7" name="Picture Placeholder 6"/>
          <p:cNvSpPr>
            <a:spLocks noGrp="1" noChangeAspect="1"/>
          </p:cNvSpPr>
          <p:nvPr>
            <p:ph type="pic" sz="quarter" idx="13"/>
          </p:nvPr>
        </p:nvSpPr>
        <p:spPr>
          <a:xfrm>
            <a:off x="457201" y="1143000"/>
            <a:ext cx="11271249" cy="4800600"/>
          </a:xfrm>
          <a:prstGeom prst="rect">
            <a:avLst/>
          </a:prstGeom>
          <a:solidFill>
            <a:schemeClr val="bg1">
              <a:lumMod val="85000"/>
            </a:schemeClr>
          </a:solidFill>
        </p:spPr>
        <p:txBody>
          <a:bodyPr anchor="ctr" anchorCtr="1"/>
          <a:lstStyle>
            <a:lvl1pPr>
              <a:defRPr sz="2400"/>
            </a:lvl1pPr>
          </a:lstStyle>
          <a:p>
            <a:r>
              <a:rPr lang="en-US"/>
              <a:t>Click icon to add picture</a:t>
            </a:r>
          </a:p>
        </p:txBody>
      </p:sp>
    </p:spTree>
    <p:extLst>
      <p:ext uri="{BB962C8B-B14F-4D97-AF65-F5344CB8AC3E}">
        <p14:creationId xmlns:p14="http://schemas.microsoft.com/office/powerpoint/2010/main" val="354530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eneral Content Sli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EF8E54-81A9-A78B-3059-0A1DAF34AA3C}"/>
              </a:ext>
            </a:extLst>
          </p:cNvPr>
          <p:cNvSpPr>
            <a:spLocks noGrp="1"/>
          </p:cNvSpPr>
          <p:nvPr>
            <p:ph sz="quarter" idx="16"/>
          </p:nvPr>
        </p:nvSpPr>
        <p:spPr>
          <a:xfrm>
            <a:off x="1517868" y="1981200"/>
            <a:ext cx="9845550" cy="37385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B2795903-B8C9-68B8-B1F4-C782ABFBBE12}"/>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3F94B7-8BE3-6BE0-23EB-8EBA48EA2BDD}"/>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7142EC-D817-2933-6140-62D72113C588}"/>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644336-6D0E-0C5C-A158-4C4854DE97EE}"/>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0DC8C15-CB53-E9D7-4F2E-CD7DF4FBD1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18" name="Date Placeholder 3">
            <a:extLst>
              <a:ext uri="{FF2B5EF4-FFF2-40B4-BE49-F238E27FC236}">
                <a16:creationId xmlns:a16="http://schemas.microsoft.com/office/drawing/2014/main" id="{CFB78BFD-BEA4-C681-9C94-362E624539ED}"/>
              </a:ext>
            </a:extLst>
          </p:cNvPr>
          <p:cNvSpPr>
            <a:spLocks noGrp="1"/>
          </p:cNvSpPr>
          <p:nvPr>
            <p:ph type="dt" sz="half" idx="10"/>
          </p:nvPr>
        </p:nvSpPr>
        <p:spPr>
          <a:xfrm>
            <a:off x="1600200" y="6356350"/>
            <a:ext cx="1400452" cy="365125"/>
          </a:xfrm>
          <a:prstGeom prst="rect">
            <a:avLst/>
          </a:prstGeom>
        </p:spPr>
        <p:txBody>
          <a:bodyPr/>
          <a:lstStyle/>
          <a:p>
            <a:fld id="{0608D8D4-5714-4DE6-931D-BA8ED9A5FC80}" type="datetimeFigureOut">
              <a:rPr lang="en-US" smtClean="0"/>
              <a:t>5/14/2024</a:t>
            </a:fld>
            <a:endParaRPr lang="en-US"/>
          </a:p>
        </p:txBody>
      </p:sp>
      <p:sp>
        <p:nvSpPr>
          <p:cNvPr id="19" name="Footer Placeholder 4">
            <a:extLst>
              <a:ext uri="{FF2B5EF4-FFF2-40B4-BE49-F238E27FC236}">
                <a16:creationId xmlns:a16="http://schemas.microsoft.com/office/drawing/2014/main" id="{32CAE4B3-ACA6-E9CB-83F0-E5E9447117F2}"/>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20" name="Slide Number Placeholder 5">
            <a:extLst>
              <a:ext uri="{FF2B5EF4-FFF2-40B4-BE49-F238E27FC236}">
                <a16:creationId xmlns:a16="http://schemas.microsoft.com/office/drawing/2014/main" id="{2F5F34AA-9624-6E3A-E2E7-6350746A15DB}"/>
              </a:ext>
            </a:extLst>
          </p:cNvPr>
          <p:cNvSpPr>
            <a:spLocks noGrp="1"/>
          </p:cNvSpPr>
          <p:nvPr>
            <p:ph type="sldNum" sz="quarter" idx="12"/>
          </p:nvPr>
        </p:nvSpPr>
        <p:spPr>
          <a:xfrm>
            <a:off x="7115452" y="6356350"/>
            <a:ext cx="1083816" cy="365125"/>
          </a:xfrm>
          <a:prstGeom prst="rect">
            <a:avLst/>
          </a:prstGeom>
        </p:spPr>
        <p:txBody>
          <a:bodyPr/>
          <a:lstStyle/>
          <a:p>
            <a:fld id="{EE20B2A7-4439-46C3-919D-863A9FB7D5E5}" type="slidenum">
              <a:rPr lang="en-US" smtClean="0"/>
              <a:t>‹#›</a:t>
            </a:fld>
            <a:endParaRPr lang="en-US"/>
          </a:p>
        </p:txBody>
      </p:sp>
      <p:sp>
        <p:nvSpPr>
          <p:cNvPr id="2" name="Title 1">
            <a:extLst>
              <a:ext uri="{FF2B5EF4-FFF2-40B4-BE49-F238E27FC236}">
                <a16:creationId xmlns:a16="http://schemas.microsoft.com/office/drawing/2014/main" id="{9AB265B8-271B-FA4F-FDE5-87DA1C571AB8}"/>
              </a:ext>
            </a:extLst>
          </p:cNvPr>
          <p:cNvSpPr>
            <a:spLocks noGrp="1"/>
          </p:cNvSpPr>
          <p:nvPr>
            <p:ph type="title" hasCustomPrompt="1"/>
          </p:nvPr>
        </p:nvSpPr>
        <p:spPr>
          <a:xfrm>
            <a:off x="1494015" y="636353"/>
            <a:ext cx="9845550" cy="1158265"/>
          </a:xfrm>
        </p:spPr>
        <p:txBody>
          <a:bodyPr anchor="t" anchorCtr="0">
            <a:noAutofit/>
          </a:bodyPr>
          <a:lstStyle>
            <a:lvl1pPr>
              <a:defRPr sz="4000" b="1" baseline="0">
                <a:latin typeface="+mn-lt"/>
              </a:defRPr>
            </a:lvl1pPr>
          </a:lstStyle>
          <a:p>
            <a:r>
              <a:rPr lang="en-US"/>
              <a:t>Click to edit slide title</a:t>
            </a:r>
          </a:p>
        </p:txBody>
      </p:sp>
    </p:spTree>
    <p:extLst>
      <p:ext uri="{BB962C8B-B14F-4D97-AF65-F5344CB8AC3E}">
        <p14:creationId xmlns:p14="http://schemas.microsoft.com/office/powerpoint/2010/main" val="1553887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a:lstStyle/>
          <a:p>
            <a:r>
              <a:rPr lang="en-US"/>
              <a:t>Click to edit Master title style</a:t>
            </a:r>
          </a:p>
        </p:txBody>
      </p:sp>
      <p:sp>
        <p:nvSpPr>
          <p:cNvPr id="12"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3"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4"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7671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novant symbol colormatch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888" y="1026719"/>
            <a:ext cx="2365248" cy="1128869"/>
          </a:xfrm>
          <a:prstGeom prst="rect">
            <a:avLst/>
          </a:prstGeom>
          <a:ln>
            <a:noFill/>
          </a:ln>
        </p:spPr>
      </p:pic>
      <p:sp>
        <p:nvSpPr>
          <p:cNvPr id="10" name="Rectangle 9"/>
          <p:cNvSpPr/>
          <p:nvPr userDrawn="1"/>
        </p:nvSpPr>
        <p:spPr>
          <a:xfrm>
            <a:off x="1" y="4091940"/>
            <a:ext cx="12192000" cy="27660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9D1B7F"/>
              </a:solidFill>
            </a:endParaRPr>
          </a:p>
        </p:txBody>
      </p:sp>
      <p:sp>
        <p:nvSpPr>
          <p:cNvPr id="2" name="Title 1"/>
          <p:cNvSpPr>
            <a:spLocks noGrp="1"/>
          </p:cNvSpPr>
          <p:nvPr>
            <p:ph type="ctrTitle"/>
          </p:nvPr>
        </p:nvSpPr>
        <p:spPr>
          <a:xfrm>
            <a:off x="463296" y="2468880"/>
            <a:ext cx="8363712" cy="1500005"/>
          </a:xfrm>
          <a:prstGeom prst="rect">
            <a:avLst/>
          </a:prstGeom>
        </p:spPr>
        <p:txBody>
          <a:bodyPr wrap="square" lIns="0" tIns="0" rIns="0" bIns="0" anchor="t" anchorCtr="0">
            <a:noAutofit/>
          </a:bodyPr>
          <a:lstStyle>
            <a:lvl1pPr algn="l">
              <a:defRPr sz="3600">
                <a:solidFill>
                  <a:schemeClr val="tx1"/>
                </a:solidFill>
                <a:latin typeface="Georgia" pitchFamily="18" charset="0"/>
              </a:defRPr>
            </a:lvl1pPr>
          </a:lstStyle>
          <a:p>
            <a:r>
              <a:rPr lang="en-US"/>
              <a:t>Click to edit Master title style</a:t>
            </a:r>
            <a:endParaRPr lang="en-US" dirty="0"/>
          </a:p>
        </p:txBody>
      </p:sp>
      <p:sp>
        <p:nvSpPr>
          <p:cNvPr id="3" name="Subtitle 2"/>
          <p:cNvSpPr>
            <a:spLocks noGrp="1"/>
          </p:cNvSpPr>
          <p:nvPr>
            <p:ph type="subTitle" idx="1"/>
          </p:nvPr>
        </p:nvSpPr>
        <p:spPr bwMode="gray">
          <a:xfrm>
            <a:off x="463296" y="4463409"/>
            <a:ext cx="8363712" cy="914400"/>
          </a:xfrm>
          <a:prstGeom prst="rect">
            <a:avLst/>
          </a:prstGeom>
        </p:spPr>
        <p:txBody>
          <a:bodyPr wrap="square" lIns="0" tIns="0" rIns="0" bIns="0">
            <a:noAutofit/>
          </a:bodyPr>
          <a:lstStyle>
            <a:lvl1pPr marL="0" indent="0" algn="l">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novant sig RGB_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3788" y="6318217"/>
            <a:ext cx="1584960" cy="264160"/>
          </a:xfrm>
          <a:prstGeom prst="rect">
            <a:avLst/>
          </a:prstGeom>
        </p:spPr>
      </p:pic>
      <p:sp>
        <p:nvSpPr>
          <p:cNvPr id="8" name="TextBox 7"/>
          <p:cNvSpPr txBox="1"/>
          <p:nvPr userDrawn="1"/>
        </p:nvSpPr>
        <p:spPr bwMode="gray">
          <a:xfrm>
            <a:off x="463296" y="6472619"/>
            <a:ext cx="3413760" cy="155448"/>
          </a:xfrm>
          <a:prstGeom prst="rect">
            <a:avLst/>
          </a:prstGeom>
        </p:spPr>
        <p:txBody>
          <a:bodyPr vert="horz" wrap="none" lIns="0" tIns="0" rIns="0" bIns="0" rtlCol="0">
            <a:noAutofit/>
          </a:bodyPr>
          <a:lstStyle/>
          <a:p>
            <a:pPr defTabSz="457200">
              <a:spcBef>
                <a:spcPts val="1800"/>
              </a:spcBef>
              <a:spcAft>
                <a:spcPts val="600"/>
              </a:spcAft>
              <a:buClr>
                <a:srgbClr val="512D6D"/>
              </a:buClr>
              <a:buSzPct val="70000"/>
              <a:buFont typeface="Wingdings" pitchFamily="2" charset="2"/>
              <a:buNone/>
            </a:pPr>
            <a:r>
              <a:rPr lang="en-US" sz="1000" b="1" dirty="0">
                <a:solidFill>
                  <a:srgbClr val="FFFFFF"/>
                </a:solidFill>
              </a:rPr>
              <a:t>Making healthcare remarkable</a:t>
            </a:r>
          </a:p>
        </p:txBody>
      </p:sp>
    </p:spTree>
    <p:extLst>
      <p:ext uri="{BB962C8B-B14F-4D97-AF65-F5344CB8AC3E}">
        <p14:creationId xmlns:p14="http://schemas.microsoft.com/office/powerpoint/2010/main" val="883840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wrap="square" lIns="0" tIns="0" rIns="0" bIns="0" anchor="t" anchorCtr="0">
            <a:noAutofit/>
          </a:bodyPr>
          <a:lstStyle>
            <a:lvl1pPr algn="l">
              <a:tabLst>
                <a:tab pos="1660525" algn="l"/>
                <a:tab pos="2457450" algn="l"/>
              </a:tabLst>
              <a:defRPr sz="2400">
                <a:solidFill>
                  <a:srgbClr val="512D6D"/>
                </a:solidFill>
                <a:latin typeface="Georgia" pitchFamily="18" charset="0"/>
              </a:defRPr>
            </a:lvl1pPr>
          </a:lstStyle>
          <a:p>
            <a:r>
              <a:rPr lang="en-US"/>
              <a:t>Click to edit Master title style</a:t>
            </a:r>
            <a:endParaRPr lang="en-US" dirty="0"/>
          </a:p>
        </p:txBody>
      </p:sp>
      <p:sp>
        <p:nvSpPr>
          <p:cNvPr id="10"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1"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2"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1"/>
          </p:nvPr>
        </p:nvSpPr>
        <p:spPr>
          <a:xfrm>
            <a:off x="463551" y="1143000"/>
            <a:ext cx="8363712" cy="4800600"/>
          </a:xfrm>
          <a:prstGeom prst="rect">
            <a:avLst/>
          </a:prstGeom>
        </p:spPr>
        <p:txBody>
          <a:bodyPr/>
          <a:lstStyle>
            <a:lvl1pPr marL="231775" indent="-231775">
              <a:spcBef>
                <a:spcPts val="1800"/>
              </a:spcBef>
              <a:spcAft>
                <a:spcPts val="0"/>
              </a:spcAft>
              <a:buClr>
                <a:schemeClr val="accent1"/>
              </a:buClr>
              <a:buFont typeface="Wingdings" pitchFamily="2" charset="2"/>
              <a:buChar char="§"/>
              <a:defRPr b="0"/>
            </a:lvl1pPr>
            <a:lvl2pPr marL="548640">
              <a:buSzPct val="100000"/>
              <a:buFont typeface="Arial" pitchFamily="34" charset="0"/>
              <a:buChar char="–"/>
              <a:defRPr/>
            </a:lvl2pPr>
            <a:lvl3pPr marL="868680">
              <a:buSzPct val="70000"/>
              <a:buFont typeface="Wingdings" pitchFamily="2" charset="2"/>
              <a:buChar char="§"/>
              <a:defRPr/>
            </a:lvl3pPr>
            <a:lvl4pPr marL="1188720">
              <a:buSzPct val="100000"/>
              <a:buFont typeface="Arial" pitchFamily="34" charset="0"/>
              <a:buChar char="–"/>
              <a:defRPr/>
            </a:lvl4pPr>
            <a:lvl5pPr marL="146304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055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1" y="4091940"/>
            <a:ext cx="12192000" cy="27660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9D1B7F"/>
              </a:solidFill>
            </a:endParaRPr>
          </a:p>
        </p:txBody>
      </p:sp>
      <p:sp>
        <p:nvSpPr>
          <p:cNvPr id="2" name="Title 1"/>
          <p:cNvSpPr>
            <a:spLocks noGrp="1"/>
          </p:cNvSpPr>
          <p:nvPr>
            <p:ph type="ctrTitle"/>
          </p:nvPr>
        </p:nvSpPr>
        <p:spPr>
          <a:xfrm>
            <a:off x="463296" y="2468880"/>
            <a:ext cx="8363712" cy="1500005"/>
          </a:xfrm>
          <a:prstGeom prst="rect">
            <a:avLst/>
          </a:prstGeom>
        </p:spPr>
        <p:txBody>
          <a:bodyPr wrap="square" lIns="0" tIns="0" rIns="0" bIns="0" anchor="t" anchorCtr="0">
            <a:noAutofit/>
          </a:bodyPr>
          <a:lstStyle>
            <a:lvl1pPr algn="l">
              <a:defRPr sz="3600">
                <a:solidFill>
                  <a:schemeClr val="tx1"/>
                </a:solidFill>
                <a:latin typeface="Georgia" pitchFamily="18" charset="0"/>
              </a:defRPr>
            </a:lvl1pPr>
          </a:lstStyle>
          <a:p>
            <a:r>
              <a:rPr lang="en-US"/>
              <a:t>Click to edit Master title style</a:t>
            </a:r>
            <a:endParaRPr lang="en-US" dirty="0"/>
          </a:p>
        </p:txBody>
      </p:sp>
      <p:sp>
        <p:nvSpPr>
          <p:cNvPr id="3" name="Subtitle 2"/>
          <p:cNvSpPr>
            <a:spLocks noGrp="1"/>
          </p:cNvSpPr>
          <p:nvPr>
            <p:ph type="subTitle" idx="1"/>
          </p:nvPr>
        </p:nvSpPr>
        <p:spPr bwMode="gray">
          <a:xfrm>
            <a:off x="463296" y="4463409"/>
            <a:ext cx="8363712" cy="914400"/>
          </a:xfrm>
          <a:prstGeom prst="rect">
            <a:avLst/>
          </a:prstGeom>
        </p:spPr>
        <p:txBody>
          <a:bodyPr wrap="square" lIns="0" tIns="0" rIns="0" bIns="0">
            <a:noAutofit/>
          </a:bodyPr>
          <a:lstStyle>
            <a:lvl1pPr marL="0" indent="0" algn="l">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novant sig RGB_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788" y="6318217"/>
            <a:ext cx="1584960" cy="264160"/>
          </a:xfrm>
          <a:prstGeom prst="rect">
            <a:avLst/>
          </a:prstGeom>
        </p:spPr>
      </p:pic>
    </p:spTree>
    <p:extLst>
      <p:ext uri="{BB962C8B-B14F-4D97-AF65-F5344CB8AC3E}">
        <p14:creationId xmlns:p14="http://schemas.microsoft.com/office/powerpoint/2010/main" val="3210262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ctrTitle"/>
          </p:nvPr>
        </p:nvSpPr>
        <p:spPr>
          <a:xfrm>
            <a:off x="463296" y="1143001"/>
            <a:ext cx="5486400" cy="2495421"/>
          </a:xfrm>
          <a:prstGeom prst="rect">
            <a:avLst/>
          </a:prstGeom>
        </p:spPr>
        <p:txBody>
          <a:bodyPr wrap="square" lIns="0" tIns="0" rIns="0" bIns="0" anchor="b" anchorCtr="0">
            <a:noAutofit/>
          </a:bodyPr>
          <a:lstStyle>
            <a:lvl1pPr algn="l">
              <a:defRPr sz="3600">
                <a:solidFill>
                  <a:schemeClr val="tx1"/>
                </a:solidFill>
                <a:latin typeface="Georgia" pitchFamily="18"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463296" y="4091940"/>
            <a:ext cx="5486400" cy="1851660"/>
          </a:xfrm>
          <a:prstGeom prst="rect">
            <a:avLst/>
          </a:prstGeom>
        </p:spPr>
        <p:txBody>
          <a:bodyPr/>
          <a:lstStyle>
            <a:lvl1pPr>
              <a:defRPr sz="1600" b="0">
                <a:solidFill>
                  <a:srgbClr val="512D6D"/>
                </a:solidFill>
              </a:defRPr>
            </a:lvl1pPr>
          </a:lstStyle>
          <a:p>
            <a:pPr lvl="0"/>
            <a:r>
              <a:rPr lang="en-US"/>
              <a:t>Click to edit Master text styles</a:t>
            </a:r>
          </a:p>
        </p:txBody>
      </p:sp>
    </p:spTree>
    <p:extLst>
      <p:ext uri="{BB962C8B-B14F-4D97-AF65-F5344CB8AC3E}">
        <p14:creationId xmlns:p14="http://schemas.microsoft.com/office/powerpoint/2010/main" val="1453870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p:cNvSpPr>
            <a:spLocks noGrp="1"/>
          </p:cNvSpPr>
          <p:nvPr>
            <p:ph type="ctrTitle"/>
          </p:nvPr>
        </p:nvSpPr>
        <p:spPr>
          <a:xfrm>
            <a:off x="463296" y="1143001"/>
            <a:ext cx="5486400" cy="2495421"/>
          </a:xfrm>
          <a:prstGeom prst="rect">
            <a:avLst/>
          </a:prstGeom>
        </p:spPr>
        <p:txBody>
          <a:bodyPr wrap="square" lIns="0" tIns="0" rIns="0" bIns="0" anchor="b" anchorCtr="0">
            <a:noAutofit/>
          </a:bodyPr>
          <a:lstStyle>
            <a:lvl1pPr algn="l">
              <a:defRPr sz="3600">
                <a:solidFill>
                  <a:schemeClr val="tx1"/>
                </a:solidFill>
                <a:latin typeface="Georgia" pitchFamily="18"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463296" y="4091940"/>
            <a:ext cx="5486400" cy="1851660"/>
          </a:xfrm>
          <a:prstGeom prst="rect">
            <a:avLst/>
          </a:prstGeom>
        </p:spPr>
        <p:txBody>
          <a:bodyPr/>
          <a:lstStyle>
            <a:lvl1pPr>
              <a:defRPr sz="1600" b="0">
                <a:solidFill>
                  <a:srgbClr val="512D6D"/>
                </a:solidFill>
              </a:defRPr>
            </a:lvl1pPr>
          </a:lstStyle>
          <a:p>
            <a:pPr lvl="0"/>
            <a:r>
              <a:rPr lang="en-US"/>
              <a:t>Click to edit Master text styles</a:t>
            </a:r>
          </a:p>
        </p:txBody>
      </p:sp>
      <p:sp>
        <p:nvSpPr>
          <p:cNvPr id="5" name="Picture Placeholder 4"/>
          <p:cNvSpPr>
            <a:spLocks noGrp="1" noChangeAspect="1"/>
          </p:cNvSpPr>
          <p:nvPr>
            <p:ph type="pic" sz="quarter" idx="11"/>
          </p:nvPr>
        </p:nvSpPr>
        <p:spPr>
          <a:xfrm>
            <a:off x="6242304" y="0"/>
            <a:ext cx="5949696" cy="6858000"/>
          </a:xfrm>
          <a:prstGeom prst="rect">
            <a:avLst/>
          </a:prstGeom>
        </p:spPr>
        <p:txBody>
          <a:bodyPr anchor="ctr" anchorCtr="1"/>
          <a:lstStyle>
            <a:lvl1pPr>
              <a:defRPr sz="2400"/>
            </a:lvl1pPr>
          </a:lstStyle>
          <a:p>
            <a:r>
              <a:rPr lang="en-US"/>
              <a:t>Click icon to add picture</a:t>
            </a:r>
          </a:p>
        </p:txBody>
      </p:sp>
    </p:spTree>
    <p:extLst>
      <p:ext uri="{BB962C8B-B14F-4D97-AF65-F5344CB8AC3E}">
        <p14:creationId xmlns:p14="http://schemas.microsoft.com/office/powerpoint/2010/main" val="3173827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wrap="square" lIns="0" tIns="0" rIns="0" bIns="0" anchor="t" anchorCtr="0">
            <a:noAutofit/>
          </a:bodyPr>
          <a:lstStyle>
            <a:lvl1pPr algn="l">
              <a:tabLst>
                <a:tab pos="1660525" algn="l"/>
                <a:tab pos="2457450" algn="l"/>
              </a:tabLst>
              <a:defRPr sz="2400">
                <a:solidFill>
                  <a:srgbClr val="512D6D"/>
                </a:solidFill>
                <a:latin typeface="Georgia" pitchFamily="18" charset="0"/>
              </a:defRPr>
            </a:lvl1pPr>
          </a:lstStyle>
          <a:p>
            <a:r>
              <a:rPr lang="en-US"/>
              <a:t>Click to edit Master title style</a:t>
            </a:r>
            <a:endParaRPr lang="en-US" dirty="0"/>
          </a:p>
        </p:txBody>
      </p:sp>
      <p:sp>
        <p:nvSpPr>
          <p:cNvPr id="11" name="Picture Placeholder 10"/>
          <p:cNvSpPr>
            <a:spLocks noGrp="1"/>
          </p:cNvSpPr>
          <p:nvPr>
            <p:ph type="pic" sz="quarter" idx="11"/>
          </p:nvPr>
        </p:nvSpPr>
        <p:spPr>
          <a:xfrm>
            <a:off x="6258985" y="1143001"/>
            <a:ext cx="5488516" cy="4800600"/>
          </a:xfrm>
          <a:prstGeom prst="rect">
            <a:avLst/>
          </a:prstGeom>
          <a:solidFill>
            <a:schemeClr val="bg1">
              <a:lumMod val="85000"/>
            </a:schemeClr>
          </a:solidFill>
        </p:spPr>
        <p:txBody>
          <a:bodyPr anchor="ctr" anchorCtr="1"/>
          <a:lstStyle/>
          <a:p>
            <a:r>
              <a:rPr lang="en-US"/>
              <a:t>Click icon to add picture</a:t>
            </a:r>
          </a:p>
        </p:txBody>
      </p:sp>
      <p:sp>
        <p:nvSpPr>
          <p:cNvPr id="40" name="Text Placeholder 39"/>
          <p:cNvSpPr>
            <a:spLocks noGrp="1"/>
          </p:cNvSpPr>
          <p:nvPr>
            <p:ph type="body" sz="quarter" idx="12" hasCustomPrompt="1"/>
          </p:nvPr>
        </p:nvSpPr>
        <p:spPr>
          <a:xfrm>
            <a:off x="465667" y="5074921"/>
            <a:ext cx="5482167" cy="868680"/>
          </a:xfrm>
          <a:prstGeom prst="rect">
            <a:avLst/>
          </a:prstGeom>
        </p:spPr>
        <p:txBody>
          <a:bodyPr anchor="b" anchorCtr="0"/>
          <a:lstStyle>
            <a:lvl1pPr>
              <a:defRPr sz="1100" b="0"/>
            </a:lvl1pPr>
          </a:lstStyle>
          <a:p>
            <a:pPr lvl="0"/>
            <a:r>
              <a:rPr lang="en-US" dirty="0"/>
              <a:t>CLICK TO EDIT MASTER TEXT STYLES</a:t>
            </a:r>
          </a:p>
        </p:txBody>
      </p:sp>
      <p:sp>
        <p:nvSpPr>
          <p:cNvPr id="43" name="Text Placeholder 42"/>
          <p:cNvSpPr>
            <a:spLocks noGrp="1"/>
          </p:cNvSpPr>
          <p:nvPr>
            <p:ph type="body" sz="quarter" idx="13"/>
          </p:nvPr>
        </p:nvSpPr>
        <p:spPr>
          <a:xfrm>
            <a:off x="465667" y="1143000"/>
            <a:ext cx="5482167" cy="3822192"/>
          </a:xfrm>
          <a:prstGeom prst="rect">
            <a:avLst/>
          </a:prstGeom>
        </p:spPr>
        <p:txBody>
          <a:bodyPr/>
          <a:lstStyle>
            <a:lvl1pPr>
              <a:spcBef>
                <a:spcPts val="1800"/>
              </a:spcBef>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8"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9"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375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463296" y="2125980"/>
            <a:ext cx="5486400" cy="2834640"/>
          </a:xfrm>
          <a:prstGeom prst="rect">
            <a:avLst/>
          </a:prstGeom>
          <a:solidFill>
            <a:schemeClr val="bg1">
              <a:lumMod val="85000"/>
            </a:schemeClr>
          </a:solidFill>
        </p:spPr>
        <p:txBody>
          <a:bodyPr anchor="ctr" anchorCtr="1"/>
          <a:lstStyle/>
          <a:p>
            <a:r>
              <a:rPr lang="en-US"/>
              <a:t>Click icon to add picture</a:t>
            </a:r>
            <a:endParaRPr lang="en-US" dirty="0"/>
          </a:p>
        </p:txBody>
      </p:sp>
      <p:sp>
        <p:nvSpPr>
          <p:cNvPr id="16" name="Picture Placeholder 15"/>
          <p:cNvSpPr>
            <a:spLocks noGrp="1"/>
          </p:cNvSpPr>
          <p:nvPr>
            <p:ph type="pic" sz="quarter" idx="12"/>
          </p:nvPr>
        </p:nvSpPr>
        <p:spPr>
          <a:xfrm>
            <a:off x="6254497" y="2125980"/>
            <a:ext cx="5488516" cy="2834640"/>
          </a:xfrm>
          <a:prstGeom prst="rect">
            <a:avLst/>
          </a:prstGeom>
          <a:solidFill>
            <a:schemeClr val="bg1">
              <a:lumMod val="85000"/>
            </a:schemeClr>
          </a:solidFill>
        </p:spPr>
        <p:txBody>
          <a:bodyPr anchor="ctr" anchorCtr="1"/>
          <a:lstStyle/>
          <a:p>
            <a:r>
              <a:rPr lang="en-US"/>
              <a:t>Click icon to add picture</a:t>
            </a:r>
            <a:endParaRPr lang="en-US" dirty="0"/>
          </a:p>
        </p:txBody>
      </p:sp>
      <p:sp>
        <p:nvSpPr>
          <p:cNvPr id="2" name="Title 1"/>
          <p:cNvSpPr>
            <a:spLocks noGrp="1"/>
          </p:cNvSpPr>
          <p:nvPr>
            <p:ph type="title"/>
          </p:nvPr>
        </p:nvSpPr>
        <p:spPr>
          <a:xfrm>
            <a:off x="457200" y="182880"/>
            <a:ext cx="11277600" cy="73152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63297" y="1143000"/>
            <a:ext cx="5482167" cy="868680"/>
          </a:xfrm>
          <a:prstGeom prst="rect">
            <a:avLst/>
          </a:prstGeom>
        </p:spPr>
        <p:txBody>
          <a:bodyPr anchor="t" anchorCtr="0"/>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254497" y="1143000"/>
            <a:ext cx="5488516" cy="868680"/>
          </a:xfrm>
          <a:prstGeom prst="rect">
            <a:avLst/>
          </a:prstGeom>
        </p:spPr>
        <p:txBody>
          <a:bodyPr anchor="t" anchorCtr="0"/>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4" name="Text Placeholder 43"/>
          <p:cNvSpPr>
            <a:spLocks noGrp="1"/>
          </p:cNvSpPr>
          <p:nvPr>
            <p:ph type="body" sz="quarter" idx="13"/>
          </p:nvPr>
        </p:nvSpPr>
        <p:spPr>
          <a:xfrm>
            <a:off x="463296" y="5075238"/>
            <a:ext cx="5486400" cy="868680"/>
          </a:xfrm>
          <a:prstGeom prst="rect">
            <a:avLst/>
          </a:prstGeom>
        </p:spPr>
        <p:txBody>
          <a:bodyPr/>
          <a:lstStyle>
            <a:lvl1pPr>
              <a:defRPr sz="1400" b="0"/>
            </a:lvl1pPr>
          </a:lstStyle>
          <a:p>
            <a:pPr lvl="0"/>
            <a:r>
              <a:rPr lang="en-US"/>
              <a:t>Click to edit Master text styles</a:t>
            </a:r>
          </a:p>
        </p:txBody>
      </p:sp>
      <p:sp>
        <p:nvSpPr>
          <p:cNvPr id="46" name="Text Placeholder 45"/>
          <p:cNvSpPr>
            <a:spLocks noGrp="1"/>
          </p:cNvSpPr>
          <p:nvPr>
            <p:ph type="body" sz="quarter" idx="14"/>
          </p:nvPr>
        </p:nvSpPr>
        <p:spPr>
          <a:xfrm>
            <a:off x="6254496" y="5075238"/>
            <a:ext cx="5475816" cy="868680"/>
          </a:xfrm>
          <a:prstGeom prst="rect">
            <a:avLst/>
          </a:prstGeom>
        </p:spPr>
        <p:txBody>
          <a:bodyPr anchor="t" anchorCtr="0"/>
          <a:lstStyle>
            <a:lvl1pPr>
              <a:defRPr sz="1400" b="0"/>
            </a:lvl1pPr>
          </a:lstStyle>
          <a:p>
            <a:pPr lvl="0"/>
            <a:r>
              <a:rPr lang="en-US"/>
              <a:t>Click to edit Master text styles</a:t>
            </a:r>
          </a:p>
        </p:txBody>
      </p:sp>
      <p:sp>
        <p:nvSpPr>
          <p:cNvPr id="50" name="Date Placeholder 6"/>
          <p:cNvSpPr>
            <a:spLocks noGrp="1"/>
          </p:cNvSpPr>
          <p:nvPr>
            <p:ph type="dt" sz="half" idx="15"/>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51"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52"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8074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wrap="square" lIns="0" tIns="0" rIns="0" bIns="0" anchor="t" anchorCtr="0">
            <a:noAutofit/>
          </a:bodyPr>
          <a:lstStyle>
            <a:lvl1pPr algn="l">
              <a:tabLst>
                <a:tab pos="1660525" algn="l"/>
                <a:tab pos="2457450" algn="l"/>
              </a:tabLst>
              <a:defRPr sz="2400">
                <a:solidFill>
                  <a:srgbClr val="512D6D"/>
                </a:solidFill>
                <a:latin typeface="Georgia" pitchFamily="18" charset="0"/>
              </a:defRPr>
            </a:lvl1pPr>
          </a:lstStyle>
          <a:p>
            <a:r>
              <a:rPr lang="en-US"/>
              <a:t>Click to edit Master title style</a:t>
            </a:r>
            <a:endParaRPr lang="en-US" dirty="0"/>
          </a:p>
        </p:txBody>
      </p:sp>
      <p:sp>
        <p:nvSpPr>
          <p:cNvPr id="11" name="Picture Placeholder 10"/>
          <p:cNvSpPr>
            <a:spLocks noGrp="1"/>
          </p:cNvSpPr>
          <p:nvPr>
            <p:ph type="pic" sz="quarter" idx="11"/>
          </p:nvPr>
        </p:nvSpPr>
        <p:spPr>
          <a:xfrm>
            <a:off x="459317" y="1143001"/>
            <a:ext cx="8363712" cy="4800600"/>
          </a:xfrm>
          <a:prstGeom prst="rect">
            <a:avLst/>
          </a:prstGeom>
          <a:solidFill>
            <a:schemeClr val="bg1">
              <a:lumMod val="85000"/>
            </a:schemeClr>
          </a:solidFill>
        </p:spPr>
        <p:txBody>
          <a:bodyPr anchor="ctr" anchorCtr="1"/>
          <a:lstStyle/>
          <a:p>
            <a:r>
              <a:rPr lang="en-US"/>
              <a:t>Click icon to add picture</a:t>
            </a:r>
            <a:endParaRPr lang="en-US" dirty="0"/>
          </a:p>
        </p:txBody>
      </p:sp>
      <p:sp>
        <p:nvSpPr>
          <p:cNvPr id="40" name="Text Placeholder 39"/>
          <p:cNvSpPr>
            <a:spLocks noGrp="1"/>
          </p:cNvSpPr>
          <p:nvPr>
            <p:ph type="body" sz="quarter" idx="12" hasCustomPrompt="1"/>
          </p:nvPr>
        </p:nvSpPr>
        <p:spPr>
          <a:xfrm>
            <a:off x="9154583" y="5074921"/>
            <a:ext cx="2596896" cy="868680"/>
          </a:xfrm>
          <a:prstGeom prst="rect">
            <a:avLst/>
          </a:prstGeom>
        </p:spPr>
        <p:txBody>
          <a:bodyPr anchor="b" anchorCtr="0"/>
          <a:lstStyle>
            <a:lvl1pPr>
              <a:defRPr sz="1100" b="0"/>
            </a:lvl1pPr>
          </a:lstStyle>
          <a:p>
            <a:pPr lvl="0"/>
            <a:r>
              <a:rPr lang="en-US" dirty="0"/>
              <a:t>CLICK TO EDIT MASTER TEXT STYLES</a:t>
            </a:r>
          </a:p>
        </p:txBody>
      </p:sp>
      <p:sp>
        <p:nvSpPr>
          <p:cNvPr id="43" name="Text Placeholder 42"/>
          <p:cNvSpPr>
            <a:spLocks noGrp="1"/>
          </p:cNvSpPr>
          <p:nvPr>
            <p:ph type="body" sz="quarter" idx="13"/>
          </p:nvPr>
        </p:nvSpPr>
        <p:spPr>
          <a:xfrm>
            <a:off x="9154585" y="1143000"/>
            <a:ext cx="2592916" cy="2865438"/>
          </a:xfrm>
          <a:prstGeom prst="rect">
            <a:avLst/>
          </a:prstGeom>
        </p:spPr>
        <p:txBody>
          <a:bodyPr/>
          <a:lstStyle>
            <a:lvl1pPr>
              <a:defRPr sz="1400" b="0"/>
            </a:lvl1pPr>
            <a:lvl2pPr>
              <a:defRPr sz="1200"/>
            </a:lvl2pPr>
            <a:lvl3pPr>
              <a:defRPr sz="12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8"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9"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7549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Chart 1">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wrap="square" lIns="0" tIns="0" rIns="0" bIns="0" anchor="t" anchorCtr="0">
            <a:noAutofit/>
          </a:bodyPr>
          <a:lstStyle>
            <a:lvl1pPr algn="l">
              <a:tabLst>
                <a:tab pos="1660525" algn="l"/>
                <a:tab pos="2457450" algn="l"/>
              </a:tabLst>
              <a:defRPr sz="2400">
                <a:solidFill>
                  <a:srgbClr val="512D6D"/>
                </a:solidFill>
                <a:latin typeface="Georgia" pitchFamily="18" charset="0"/>
              </a:defRPr>
            </a:lvl1pPr>
          </a:lstStyle>
          <a:p>
            <a:r>
              <a:rPr lang="en-US"/>
              <a:t>Click to edit Master title style</a:t>
            </a:r>
            <a:endParaRPr lang="en-US" dirty="0"/>
          </a:p>
        </p:txBody>
      </p:sp>
      <p:sp>
        <p:nvSpPr>
          <p:cNvPr id="40" name="Text Placeholder 39"/>
          <p:cNvSpPr>
            <a:spLocks noGrp="1"/>
          </p:cNvSpPr>
          <p:nvPr>
            <p:ph type="body" sz="quarter" idx="12" hasCustomPrompt="1"/>
          </p:nvPr>
        </p:nvSpPr>
        <p:spPr>
          <a:xfrm>
            <a:off x="465667" y="5074920"/>
            <a:ext cx="5482167" cy="868680"/>
          </a:xfrm>
          <a:prstGeom prst="rect">
            <a:avLst/>
          </a:prstGeom>
        </p:spPr>
        <p:txBody>
          <a:bodyPr anchor="b" anchorCtr="0"/>
          <a:lstStyle>
            <a:lvl1pPr>
              <a:defRPr sz="1100" b="0"/>
            </a:lvl1pPr>
          </a:lstStyle>
          <a:p>
            <a:pPr lvl="0"/>
            <a:r>
              <a:rPr lang="en-US" dirty="0"/>
              <a:t>CLICK TO EDIT MASTER TEXT STYLES</a:t>
            </a:r>
          </a:p>
        </p:txBody>
      </p:sp>
      <p:sp>
        <p:nvSpPr>
          <p:cNvPr id="43" name="Text Placeholder 42"/>
          <p:cNvSpPr>
            <a:spLocks noGrp="1"/>
          </p:cNvSpPr>
          <p:nvPr>
            <p:ph type="body" sz="quarter" idx="13"/>
          </p:nvPr>
        </p:nvSpPr>
        <p:spPr>
          <a:xfrm>
            <a:off x="465667" y="1143000"/>
            <a:ext cx="5482167" cy="3822192"/>
          </a:xfrm>
          <a:prstGeom prst="rect">
            <a:avLst/>
          </a:prstGeo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8"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9"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
        <p:nvSpPr>
          <p:cNvPr id="10" name="Chart Placeholder 9"/>
          <p:cNvSpPr>
            <a:spLocks noGrp="1"/>
          </p:cNvSpPr>
          <p:nvPr>
            <p:ph type="chart" sz="quarter" idx="14"/>
          </p:nvPr>
        </p:nvSpPr>
        <p:spPr>
          <a:xfrm>
            <a:off x="6258985" y="1143000"/>
            <a:ext cx="5488516" cy="4800600"/>
          </a:xfrm>
          <a:prstGeom prst="rect">
            <a:avLst/>
          </a:prstGeom>
        </p:spPr>
        <p:txBody>
          <a:bodyPr anchor="ctr" anchorCtr="1"/>
          <a:lstStyle/>
          <a:p>
            <a:r>
              <a:rPr lang="en-US"/>
              <a:t>Click icon to add chart</a:t>
            </a:r>
          </a:p>
        </p:txBody>
      </p:sp>
    </p:spTree>
    <p:extLst>
      <p:ext uri="{BB962C8B-B14F-4D97-AF65-F5344CB8AC3E}">
        <p14:creationId xmlns:p14="http://schemas.microsoft.com/office/powerpoint/2010/main" val="276980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494132" y="639611"/>
            <a:ext cx="10218292"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0608D8D4-5714-4DE6-931D-BA8ED9A5FC80}" type="datetimeFigureOut">
              <a:rPr lang="en-US" smtClean="0"/>
              <a:t>5/14/2024</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7115452" y="6356350"/>
            <a:ext cx="1083816" cy="365125"/>
          </a:xfrm>
          <a:prstGeom prst="rect">
            <a:avLst/>
          </a:prstGeom>
        </p:spPr>
        <p:txBody>
          <a:bodyPr/>
          <a:lstStyle/>
          <a:p>
            <a:fld id="{EE20B2A7-4439-46C3-919D-863A9FB7D5E5}"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517866" y="1920582"/>
            <a:ext cx="4927321"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050B9811-C36C-373F-9AE5-C87FD6AD1407}"/>
              </a:ext>
            </a:extLst>
          </p:cNvPr>
          <p:cNvSpPr>
            <a:spLocks noGrp="1"/>
          </p:cNvSpPr>
          <p:nvPr>
            <p:ph type="body" sz="quarter" idx="18"/>
          </p:nvPr>
        </p:nvSpPr>
        <p:spPr>
          <a:xfrm>
            <a:off x="6605359" y="1920582"/>
            <a:ext cx="5130921"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pic>
        <p:nvPicPr>
          <p:cNvPr id="7" name="Graphic 6">
            <a:extLst>
              <a:ext uri="{FF2B5EF4-FFF2-40B4-BE49-F238E27FC236}">
                <a16:creationId xmlns:a16="http://schemas.microsoft.com/office/drawing/2014/main" id="{4C587C42-DAB6-3329-51F1-52252CFDA3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517866" y="2450236"/>
            <a:ext cx="4927321"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EC8370A-EE2F-3EC2-C7F3-EFC6F189450C}"/>
              </a:ext>
            </a:extLst>
          </p:cNvPr>
          <p:cNvSpPr>
            <a:spLocks noGrp="1"/>
          </p:cNvSpPr>
          <p:nvPr>
            <p:ph sz="quarter" idx="20"/>
          </p:nvPr>
        </p:nvSpPr>
        <p:spPr>
          <a:xfrm>
            <a:off x="6605359" y="2450237"/>
            <a:ext cx="5130800" cy="3218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1608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2">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11277600" cy="731520"/>
          </a:xfrm>
          <a:prstGeom prst="rect">
            <a:avLst/>
          </a:prstGeom>
        </p:spPr>
        <p:txBody>
          <a:bodyPr wrap="square" lIns="0" tIns="0" rIns="0" bIns="0" anchor="t" anchorCtr="0">
            <a:noAutofit/>
          </a:bodyPr>
          <a:lstStyle>
            <a:lvl1pPr algn="l">
              <a:tabLst>
                <a:tab pos="1660525" algn="l"/>
                <a:tab pos="2457450" algn="l"/>
              </a:tabLst>
              <a:defRPr sz="2400">
                <a:solidFill>
                  <a:srgbClr val="512D6D"/>
                </a:solidFill>
                <a:latin typeface="Georgia" pitchFamily="18" charset="0"/>
              </a:defRPr>
            </a:lvl1pPr>
          </a:lstStyle>
          <a:p>
            <a:r>
              <a:rPr lang="en-US"/>
              <a:t>Click to edit Master title style</a:t>
            </a:r>
            <a:endParaRPr lang="en-US" dirty="0"/>
          </a:p>
        </p:txBody>
      </p:sp>
      <p:sp>
        <p:nvSpPr>
          <p:cNvPr id="43" name="Text Placeholder 42"/>
          <p:cNvSpPr>
            <a:spLocks noGrp="1"/>
          </p:cNvSpPr>
          <p:nvPr>
            <p:ph type="body" sz="quarter" idx="13"/>
          </p:nvPr>
        </p:nvSpPr>
        <p:spPr>
          <a:xfrm>
            <a:off x="465667" y="1143000"/>
            <a:ext cx="8363712" cy="868680"/>
          </a:xfrm>
          <a:prstGeom prst="rect">
            <a:avLst/>
          </a:prstGeom>
        </p:spPr>
        <p:txBody>
          <a:bodyPr/>
          <a:lstStyle>
            <a:lvl1pPr>
              <a:defRPr b="0"/>
            </a:lvl1pPr>
          </a:lstStyle>
          <a:p>
            <a:pPr lvl="0"/>
            <a:r>
              <a:rPr lang="en-US"/>
              <a:t>Click to edit Master text styles</a:t>
            </a:r>
          </a:p>
        </p:txBody>
      </p:sp>
      <p:sp>
        <p:nvSpPr>
          <p:cNvPr id="47"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8"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49"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
        <p:nvSpPr>
          <p:cNvPr id="10" name="Chart Placeholder 9"/>
          <p:cNvSpPr>
            <a:spLocks noGrp="1"/>
          </p:cNvSpPr>
          <p:nvPr>
            <p:ph type="chart" sz="quarter" idx="14"/>
          </p:nvPr>
        </p:nvSpPr>
        <p:spPr>
          <a:xfrm>
            <a:off x="462817" y="2125980"/>
            <a:ext cx="11271984" cy="3817620"/>
          </a:xfrm>
          <a:prstGeom prst="rect">
            <a:avLst/>
          </a:prstGeom>
        </p:spPr>
        <p:txBody>
          <a:bodyPr anchor="ctr" anchorCtr="1"/>
          <a:lstStyle/>
          <a:p>
            <a:r>
              <a:rPr lang="en-US"/>
              <a:t>Click icon to add chart</a:t>
            </a:r>
          </a:p>
        </p:txBody>
      </p:sp>
    </p:spTree>
    <p:extLst>
      <p:ext uri="{BB962C8B-B14F-4D97-AF65-F5344CB8AC3E}">
        <p14:creationId xmlns:p14="http://schemas.microsoft.com/office/powerpoint/2010/main" val="2179318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a:solidFill>
                  <a:schemeClr val="bg2"/>
                </a:solidFill>
                <a:latin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960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48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fld id="{0157B568-9EAD-4FB7-965A-3E40CA91D9AD}" type="datetimeFigureOut">
              <a:rPr lang="en-US" smtClean="0"/>
              <a:t>5/14/2024</a:t>
            </a:fld>
            <a:endParaRPr lang="en-US" dirty="0"/>
          </a:p>
        </p:txBody>
      </p:sp>
      <p:sp>
        <p:nvSpPr>
          <p:cNvPr id="12" name="Footer Placeholder 7"/>
          <p:cNvSpPr>
            <a:spLocks noGrp="1"/>
          </p:cNvSpPr>
          <p:nvPr>
            <p:ph type="ftr" sz="quarter" idx="3"/>
          </p:nvPr>
        </p:nvSpPr>
        <p:spPr>
          <a:xfrm>
            <a:off x="464124" y="6311104"/>
            <a:ext cx="65" cy="123111"/>
          </a:xfrm>
          <a:prstGeom prst="rect">
            <a:avLst/>
          </a:prstGeom>
        </p:spPr>
        <p:txBody>
          <a:bodyPr wrap="none" lIns="0" tIns="0" rIns="0" bIns="0">
            <a:spAutoFit/>
          </a:bodyPr>
          <a:lstStyle>
            <a:lvl1pPr>
              <a:defRPr sz="800"/>
            </a:lvl1pPr>
          </a:lstStyle>
          <a:p>
            <a:endParaRPr lang="en-US" dirty="0"/>
          </a:p>
        </p:txBody>
      </p:sp>
      <p:sp>
        <p:nvSpPr>
          <p:cNvPr id="13"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CA03BDDF-951D-483B-BCF2-87195F814DB2}" type="slidenum">
              <a:rPr lang="en-US" smtClean="0"/>
              <a:t>‹#›</a:t>
            </a:fld>
            <a:endParaRPr lang="en-US" dirty="0"/>
          </a:p>
        </p:txBody>
      </p:sp>
    </p:spTree>
    <p:extLst>
      <p:ext uri="{BB962C8B-B14F-4D97-AF65-F5344CB8AC3E}">
        <p14:creationId xmlns:p14="http://schemas.microsoft.com/office/powerpoint/2010/main" val="2570280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8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8" name="Content Placeholder 19">
            <a:extLst>
              <a:ext uri="{FF2B5EF4-FFF2-40B4-BE49-F238E27FC236}">
                <a16:creationId xmlns:a16="http://schemas.microsoft.com/office/drawing/2014/main" id="{4456EC9C-880F-4BBC-B6EC-70B5A0CC001C}"/>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a:t>Click to edit Master text styles</a:t>
            </a:r>
          </a:p>
          <a:p>
            <a:pPr lvl="1"/>
            <a:r>
              <a:rPr lang="en-US"/>
              <a:t>Second level</a:t>
            </a:r>
          </a:p>
        </p:txBody>
      </p:sp>
      <p:cxnSp>
        <p:nvCxnSpPr>
          <p:cNvPr id="9" name="Straight Connector 8">
            <a:extLst>
              <a:ext uri="{FF2B5EF4-FFF2-40B4-BE49-F238E27FC236}">
                <a16:creationId xmlns:a16="http://schemas.microsoft.com/office/drawing/2014/main" id="{68CFF382-9441-4DC2-BFB7-70F8D7B0306F}"/>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20F983-3E63-4401-852B-85CEF3933E6F}"/>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10"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123972704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editabl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1B00CC-72D6-4BC3-B560-E4804FD21DAE}"/>
              </a:ext>
            </a:extLst>
          </p:cNvPr>
          <p:cNvSpPr>
            <a:spLocks noGrp="1"/>
          </p:cNvSpPr>
          <p:nvPr>
            <p:ph type="pic" sz="quarter" idx="20"/>
          </p:nvPr>
        </p:nvSpPr>
        <p:spPr>
          <a:xfrm>
            <a:off x="0" y="360000"/>
            <a:ext cx="12192000" cy="6498000"/>
          </a:xfrm>
        </p:spPr>
        <p:txBody>
          <a:bodyPr/>
          <a:lstStyle/>
          <a:p>
            <a:r>
              <a:rPr lang="en-US"/>
              <a:t>Click icon to add picture</a:t>
            </a:r>
            <a:endParaRPr lang="en-US" dirty="0"/>
          </a:p>
        </p:txBody>
      </p:sp>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1177451"/>
            <a:ext cx="8075628" cy="1978335"/>
          </a:xfrm>
        </p:spPr>
        <p:txBody>
          <a:bodyPr anchor="t" anchorCtr="0"/>
          <a:lstStyle>
            <a:lvl1pPr>
              <a:lnSpc>
                <a:spcPct val="100000"/>
              </a:lnSpc>
              <a:defRPr sz="5200" b="0">
                <a:solidFill>
                  <a:schemeClr val="tx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3202412"/>
            <a:ext cx="7119186" cy="1074476"/>
          </a:xfrm>
        </p:spPr>
        <p:txBody>
          <a:bodyPr/>
          <a:lstStyle>
            <a:lvl1pPr marL="0" indent="0" algn="l">
              <a:lnSpc>
                <a:spcPct val="100000"/>
              </a:lnSpc>
              <a:spcBef>
                <a:spcPts val="0"/>
              </a:spcBef>
              <a:buNone/>
              <a:defRPr sz="2100" b="1"/>
            </a:lvl1pPr>
            <a:lvl2pPr marL="0" indent="0" algn="l">
              <a:lnSpc>
                <a:spcPct val="100000"/>
              </a:lnSpc>
              <a:spcBef>
                <a:spcPts val="0"/>
              </a:spcBef>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51512" y="6214836"/>
            <a:ext cx="1717200" cy="365352"/>
          </a:xfrm>
          <a:prstGeom prst="rect">
            <a:avLst/>
          </a:prstGeom>
        </p:spPr>
      </p:pic>
      <p:sp>
        <p:nvSpPr>
          <p:cNvPr id="7" name="Rectangle 6">
            <a:extLst>
              <a:ext uri="{FF2B5EF4-FFF2-40B4-BE49-F238E27FC236}">
                <a16:creationId xmlns:a16="http://schemas.microsoft.com/office/drawing/2014/main" id="{C7F7006E-BB64-425D-BF75-320D64F9F333}"/>
              </a:ext>
            </a:extLst>
          </p:cNvPr>
          <p:cNvSpPr/>
          <p:nvPr userDrawn="1"/>
        </p:nvSpPr>
        <p:spPr>
          <a:xfrm>
            <a:off x="0" y="0"/>
            <a:ext cx="12192000" cy="384175"/>
          </a:xfrm>
          <a:prstGeom prst="rect">
            <a:avLst/>
          </a:prstGeom>
          <a:gradFill flip="none" rotWithShape="1">
            <a:gsLst>
              <a:gs pos="100000">
                <a:schemeClr val="bg2"/>
              </a:gs>
              <a:gs pos="0">
                <a:srgbClr val="C81E8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4693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3833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985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3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3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493615" y="635437"/>
            <a:ext cx="9913870"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0608D8D4-5714-4DE6-931D-BA8ED9A5FC80}" type="datetimeFigureOut">
              <a:rPr lang="en-US" smtClean="0"/>
              <a:t>5/14/2024</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7115452" y="6356350"/>
            <a:ext cx="1083816" cy="365125"/>
          </a:xfrm>
          <a:prstGeom prst="rect">
            <a:avLst/>
          </a:prstGeom>
        </p:spPr>
        <p:txBody>
          <a:bodyPr/>
          <a:lstStyle/>
          <a:p>
            <a:fld id="{EE20B2A7-4439-46C3-919D-863A9FB7D5E5}"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517866" y="1920582"/>
            <a:ext cx="3064073"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pic>
        <p:nvPicPr>
          <p:cNvPr id="7" name="Graphic 6">
            <a:extLst>
              <a:ext uri="{FF2B5EF4-FFF2-40B4-BE49-F238E27FC236}">
                <a16:creationId xmlns:a16="http://schemas.microsoft.com/office/drawing/2014/main" id="{4C587C42-DAB6-3329-51F1-52252CFDA3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520472" y="2450237"/>
            <a:ext cx="3064074"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6">
            <a:extLst>
              <a:ext uri="{FF2B5EF4-FFF2-40B4-BE49-F238E27FC236}">
                <a16:creationId xmlns:a16="http://schemas.microsoft.com/office/drawing/2014/main" id="{78AA4F8A-CDC0-7942-A952-2D5DA73CF8E1}"/>
              </a:ext>
            </a:extLst>
          </p:cNvPr>
          <p:cNvSpPr>
            <a:spLocks noGrp="1"/>
          </p:cNvSpPr>
          <p:nvPr>
            <p:ph type="body" sz="quarter" idx="20"/>
          </p:nvPr>
        </p:nvSpPr>
        <p:spPr>
          <a:xfrm>
            <a:off x="4950179" y="1920582"/>
            <a:ext cx="3064073"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18" name="Content Placeholder 20">
            <a:extLst>
              <a:ext uri="{FF2B5EF4-FFF2-40B4-BE49-F238E27FC236}">
                <a16:creationId xmlns:a16="http://schemas.microsoft.com/office/drawing/2014/main" id="{3AC9D047-7773-F3C7-1CAE-400D093E3832}"/>
              </a:ext>
            </a:extLst>
          </p:cNvPr>
          <p:cNvSpPr>
            <a:spLocks noGrp="1"/>
          </p:cNvSpPr>
          <p:nvPr>
            <p:ph sz="quarter" idx="21"/>
          </p:nvPr>
        </p:nvSpPr>
        <p:spPr>
          <a:xfrm>
            <a:off x="4952785" y="2450237"/>
            <a:ext cx="3061468"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a:extLst>
              <a:ext uri="{FF2B5EF4-FFF2-40B4-BE49-F238E27FC236}">
                <a16:creationId xmlns:a16="http://schemas.microsoft.com/office/drawing/2014/main" id="{9CC383C9-2C64-5407-3C41-23F2BA3017CE}"/>
              </a:ext>
            </a:extLst>
          </p:cNvPr>
          <p:cNvSpPr>
            <a:spLocks noGrp="1"/>
          </p:cNvSpPr>
          <p:nvPr>
            <p:ph type="body" sz="quarter" idx="22"/>
          </p:nvPr>
        </p:nvSpPr>
        <p:spPr>
          <a:xfrm>
            <a:off x="8372553" y="1920582"/>
            <a:ext cx="3064073"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22" name="Content Placeholder 20">
            <a:extLst>
              <a:ext uri="{FF2B5EF4-FFF2-40B4-BE49-F238E27FC236}">
                <a16:creationId xmlns:a16="http://schemas.microsoft.com/office/drawing/2014/main" id="{ED6D881B-4DB9-A034-28D8-2BA6BAC613E1}"/>
              </a:ext>
            </a:extLst>
          </p:cNvPr>
          <p:cNvSpPr>
            <a:spLocks noGrp="1"/>
          </p:cNvSpPr>
          <p:nvPr>
            <p:ph sz="quarter" idx="23"/>
          </p:nvPr>
        </p:nvSpPr>
        <p:spPr>
          <a:xfrm>
            <a:off x="8370268" y="2450237"/>
            <a:ext cx="3061469"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428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8" name="Content Placeholder 19">
            <a:extLst>
              <a:ext uri="{FF2B5EF4-FFF2-40B4-BE49-F238E27FC236}">
                <a16:creationId xmlns:a16="http://schemas.microsoft.com/office/drawing/2014/main" id="{4456EC9C-880F-4BBC-B6EC-70B5A0CC001C}"/>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a:t>Click to edit Master text styles</a:t>
            </a:r>
          </a:p>
          <a:p>
            <a:pPr lvl="1"/>
            <a:r>
              <a:rPr lang="en-US"/>
              <a:t>Second level</a:t>
            </a:r>
          </a:p>
        </p:txBody>
      </p:sp>
      <p:cxnSp>
        <p:nvCxnSpPr>
          <p:cNvPr id="9" name="Straight Connector 8">
            <a:extLst>
              <a:ext uri="{FF2B5EF4-FFF2-40B4-BE49-F238E27FC236}">
                <a16:creationId xmlns:a16="http://schemas.microsoft.com/office/drawing/2014/main" id="{68CFF382-9441-4DC2-BFB7-70F8D7B0306F}"/>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20F983-3E63-4401-852B-85CEF3933E6F}"/>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10"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96344201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2"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3"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833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editabl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1B00CC-72D6-4BC3-B560-E4804FD21DAE}"/>
              </a:ext>
            </a:extLst>
          </p:cNvPr>
          <p:cNvSpPr>
            <a:spLocks noGrp="1"/>
          </p:cNvSpPr>
          <p:nvPr>
            <p:ph type="pic" sz="quarter" idx="20"/>
          </p:nvPr>
        </p:nvSpPr>
        <p:spPr>
          <a:xfrm>
            <a:off x="0" y="360000"/>
            <a:ext cx="12192000" cy="6498000"/>
          </a:xfrm>
        </p:spPr>
        <p:txBody>
          <a:bodyPr/>
          <a:lstStyle/>
          <a:p>
            <a:r>
              <a:rPr lang="en-US"/>
              <a:t>Click icon to add picture</a:t>
            </a:r>
            <a:endParaRPr lang="en-US" dirty="0"/>
          </a:p>
        </p:txBody>
      </p:sp>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1177451"/>
            <a:ext cx="8075628" cy="1978335"/>
          </a:xfrm>
        </p:spPr>
        <p:txBody>
          <a:bodyPr anchor="t" anchorCtr="0"/>
          <a:lstStyle>
            <a:lvl1pPr>
              <a:lnSpc>
                <a:spcPct val="100000"/>
              </a:lnSpc>
              <a:defRPr sz="5200" b="0">
                <a:solidFill>
                  <a:schemeClr val="tx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3202412"/>
            <a:ext cx="7119186" cy="1074476"/>
          </a:xfrm>
        </p:spPr>
        <p:txBody>
          <a:bodyPr/>
          <a:lstStyle>
            <a:lvl1pPr marL="0" indent="0" algn="l">
              <a:lnSpc>
                <a:spcPct val="100000"/>
              </a:lnSpc>
              <a:spcBef>
                <a:spcPts val="0"/>
              </a:spcBef>
              <a:buNone/>
              <a:defRPr sz="2100" b="1"/>
            </a:lvl1pPr>
            <a:lvl2pPr marL="0" indent="0" algn="l">
              <a:lnSpc>
                <a:spcPct val="100000"/>
              </a:lnSpc>
              <a:spcBef>
                <a:spcPts val="0"/>
              </a:spcBef>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51512" y="6214836"/>
            <a:ext cx="1717200" cy="365352"/>
          </a:xfrm>
          <a:prstGeom prst="rect">
            <a:avLst/>
          </a:prstGeom>
        </p:spPr>
      </p:pic>
      <p:sp>
        <p:nvSpPr>
          <p:cNvPr id="7" name="Rectangle 6">
            <a:extLst>
              <a:ext uri="{FF2B5EF4-FFF2-40B4-BE49-F238E27FC236}">
                <a16:creationId xmlns:a16="http://schemas.microsoft.com/office/drawing/2014/main" id="{C7F7006E-BB64-425D-BF75-320D64F9F333}"/>
              </a:ext>
            </a:extLst>
          </p:cNvPr>
          <p:cNvSpPr/>
          <p:nvPr userDrawn="1"/>
        </p:nvSpPr>
        <p:spPr>
          <a:xfrm>
            <a:off x="0" y="0"/>
            <a:ext cx="12192000" cy="384175"/>
          </a:xfrm>
          <a:prstGeom prst="rect">
            <a:avLst/>
          </a:prstGeom>
          <a:gradFill flip="none" rotWithShape="1">
            <a:gsLst>
              <a:gs pos="100000">
                <a:schemeClr val="bg2"/>
              </a:gs>
              <a:gs pos="0">
                <a:srgbClr val="C81E8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8096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C9DE-2783-477B-9969-06F8DA427621}"/>
              </a:ext>
            </a:extLst>
          </p:cNvPr>
          <p:cNvSpPr>
            <a:spLocks noGrp="1"/>
          </p:cNvSpPr>
          <p:nvPr>
            <p:ph type="ctrTitle"/>
          </p:nvPr>
        </p:nvSpPr>
        <p:spPr>
          <a:xfrm>
            <a:off x="745788" y="836579"/>
            <a:ext cx="2367064" cy="4421221"/>
          </a:xfrm>
          <a:noFill/>
        </p:spPr>
        <p:txBody>
          <a:bodyPr anchor="b">
            <a:normAutofit/>
          </a:bodyPr>
          <a:lstStyle>
            <a:lvl1pPr algn="r">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9EE884-4FC7-4262-B151-9EE676FFC179}"/>
              </a:ext>
            </a:extLst>
          </p:cNvPr>
          <p:cNvSpPr>
            <a:spLocks noGrp="1"/>
          </p:cNvSpPr>
          <p:nvPr>
            <p:ph type="subTitle" idx="1"/>
          </p:nvPr>
        </p:nvSpPr>
        <p:spPr>
          <a:xfrm>
            <a:off x="4630366" y="836579"/>
            <a:ext cx="6037634" cy="442122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D5CA336-5E8C-443B-B229-FF63FF1EBE3F}"/>
              </a:ext>
            </a:extLst>
          </p:cNvPr>
          <p:cNvSpPr>
            <a:spLocks noGrp="1"/>
          </p:cNvSpPr>
          <p:nvPr>
            <p:ph type="dt" sz="half" idx="10"/>
          </p:nvPr>
        </p:nvSpPr>
        <p:spPr/>
        <p:txBody>
          <a:bodyPr/>
          <a:lstStyle/>
          <a:p>
            <a:fld id="{E3EDD356-E5BE-4054-A2A7-21D0DDE2A690}" type="datetimeFigureOut">
              <a:rPr lang="en-US" smtClean="0"/>
              <a:t>5/14/2024</a:t>
            </a:fld>
            <a:endParaRPr lang="en-US"/>
          </a:p>
        </p:txBody>
      </p:sp>
      <p:sp>
        <p:nvSpPr>
          <p:cNvPr id="5" name="Footer Placeholder 4">
            <a:extLst>
              <a:ext uri="{FF2B5EF4-FFF2-40B4-BE49-F238E27FC236}">
                <a16:creationId xmlns:a16="http://schemas.microsoft.com/office/drawing/2014/main" id="{CFDADE8F-BC2B-4C3D-9ECB-E8FD236F7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E1DD-36F2-4B7D-94BC-58A366322797}"/>
              </a:ext>
            </a:extLst>
          </p:cNvPr>
          <p:cNvSpPr>
            <a:spLocks noGrp="1"/>
          </p:cNvSpPr>
          <p:nvPr>
            <p:ph type="sldNum" sz="quarter" idx="12"/>
          </p:nvPr>
        </p:nvSpPr>
        <p:spPr/>
        <p:txBody>
          <a:bodyPr/>
          <a:lstStyle/>
          <a:p>
            <a:fld id="{80D2A754-8B60-4C1F-B562-F783A76BD40E}" type="slidenum">
              <a:rPr lang="en-US" smtClean="0"/>
              <a:t>‹#›</a:t>
            </a:fld>
            <a:endParaRPr lang="en-US"/>
          </a:p>
        </p:txBody>
      </p:sp>
    </p:spTree>
    <p:extLst>
      <p:ext uri="{BB962C8B-B14F-4D97-AF65-F5344CB8AC3E}">
        <p14:creationId xmlns:p14="http://schemas.microsoft.com/office/powerpoint/2010/main" val="2408700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C88A-1258-480E-9F9C-9F6E8376CD33}"/>
              </a:ext>
            </a:extLst>
          </p:cNvPr>
          <p:cNvSpPr>
            <a:spLocks noGrp="1" noRot="1" noMove="1" noResize="1" noEditPoints="1" noAdjustHandles="1" noChangeArrowheads="1" noChangeShapeType="1"/>
          </p:cNvSpPr>
          <p:nvPr>
            <p:ph type="title"/>
          </p:nvPr>
        </p:nvSpPr>
        <p:spPr>
          <a:xfrm>
            <a:off x="455066" y="1225685"/>
            <a:ext cx="3251172" cy="4260715"/>
          </a:xfrm>
        </p:spPr>
        <p:txBody>
          <a:bodyPr/>
          <a:lstStyle>
            <a:lvl1pPr algn="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030C66-C90F-4DF9-A951-807D458F4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9B6B3-4D42-4C82-AE07-4C3ED223B140}"/>
              </a:ext>
            </a:extLst>
          </p:cNvPr>
          <p:cNvSpPr>
            <a:spLocks noGrp="1"/>
          </p:cNvSpPr>
          <p:nvPr>
            <p:ph type="dt" sz="half" idx="10"/>
          </p:nvPr>
        </p:nvSpPr>
        <p:spPr/>
        <p:txBody>
          <a:bodyPr/>
          <a:lstStyle/>
          <a:p>
            <a:fld id="{E3EDD356-E5BE-4054-A2A7-21D0DDE2A690}" type="datetimeFigureOut">
              <a:rPr lang="en-US" smtClean="0"/>
              <a:t>5/14/2024</a:t>
            </a:fld>
            <a:endParaRPr lang="en-US"/>
          </a:p>
        </p:txBody>
      </p:sp>
      <p:sp>
        <p:nvSpPr>
          <p:cNvPr id="5" name="Footer Placeholder 4">
            <a:extLst>
              <a:ext uri="{FF2B5EF4-FFF2-40B4-BE49-F238E27FC236}">
                <a16:creationId xmlns:a16="http://schemas.microsoft.com/office/drawing/2014/main" id="{71D0EA1B-7B25-4DDE-97ED-237317832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AD1CA-00BA-4A94-B54A-B5D754F2465D}"/>
              </a:ext>
            </a:extLst>
          </p:cNvPr>
          <p:cNvSpPr>
            <a:spLocks noGrp="1"/>
          </p:cNvSpPr>
          <p:nvPr>
            <p:ph type="sldNum" sz="quarter" idx="12"/>
          </p:nvPr>
        </p:nvSpPr>
        <p:spPr/>
        <p:txBody>
          <a:bodyPr/>
          <a:lstStyle/>
          <a:p>
            <a:fld id="{80D2A754-8B60-4C1F-B562-F783A76BD40E}" type="slidenum">
              <a:rPr lang="en-US" smtClean="0"/>
              <a:t>‹#›</a:t>
            </a:fld>
            <a:endParaRPr lang="en-US"/>
          </a:p>
        </p:txBody>
      </p:sp>
    </p:spTree>
    <p:extLst>
      <p:ext uri="{BB962C8B-B14F-4D97-AF65-F5344CB8AC3E}">
        <p14:creationId xmlns:p14="http://schemas.microsoft.com/office/powerpoint/2010/main" val="1262116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ext Placeholder 12"/>
          <p:cNvSpPr>
            <a:spLocks noGrp="1"/>
          </p:cNvSpPr>
          <p:nvPr>
            <p:ph type="body" sz="quarter" idx="16"/>
          </p:nvPr>
        </p:nvSpPr>
        <p:spPr>
          <a:xfrm>
            <a:off x="463551" y="1143000"/>
            <a:ext cx="5482167"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82880"/>
            <a:ext cx="11277600" cy="731520"/>
          </a:xfrm>
          <a:prstGeom prst="rect">
            <a:avLst/>
          </a:prstGeom>
        </p:spPr>
        <p:txBody>
          <a:bodyPr/>
          <a:lstStyle/>
          <a:p>
            <a:r>
              <a:rPr lang="en-US"/>
              <a:t>Click to edit Master title style</a:t>
            </a:r>
          </a:p>
        </p:txBody>
      </p:sp>
      <p:sp>
        <p:nvSpPr>
          <p:cNvPr id="50" name="Date Placeholder 6"/>
          <p:cNvSpPr>
            <a:spLocks noGrp="1"/>
          </p:cNvSpPr>
          <p:nvPr>
            <p:ph type="dt" sz="half" idx="15"/>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51"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52"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
        <p:nvSpPr>
          <p:cNvPr id="15" name="Text Placeholder 12"/>
          <p:cNvSpPr>
            <a:spLocks noGrp="1"/>
          </p:cNvSpPr>
          <p:nvPr>
            <p:ph type="body" sz="quarter" idx="17"/>
          </p:nvPr>
        </p:nvSpPr>
        <p:spPr>
          <a:xfrm>
            <a:off x="6252634" y="1143000"/>
            <a:ext cx="5482167"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1437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935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761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2" name="Footer Placeholder 7"/>
          <p:cNvSpPr>
            <a:spLocks noGrp="1"/>
          </p:cNvSpPr>
          <p:nvPr>
            <p:ph type="ftr" sz="quarter" idx="3"/>
          </p:nvPr>
        </p:nvSpPr>
        <p:spPr>
          <a:xfrm>
            <a:off x="464124" y="6311104"/>
            <a:ext cx="1434688" cy="123111"/>
          </a:xfrm>
          <a:prstGeom prst="rect">
            <a:avLst/>
          </a:prstGeom>
        </p:spPr>
        <p:txBody>
          <a:bodyPr wrap="none" lIns="0" tIns="0" rIns="0" bIns="0">
            <a:spAutoFit/>
          </a:bodyPr>
          <a:lstStyle>
            <a:lvl1pPr>
              <a:defRPr sz="800"/>
            </a:lvl1pPr>
          </a:lstStyle>
          <a:p>
            <a:endParaRPr lang="en-US" dirty="0">
              <a:solidFill>
                <a:srgbClr val="000000"/>
              </a:solidFill>
            </a:endParaRPr>
          </a:p>
        </p:txBody>
      </p:sp>
      <p:sp>
        <p:nvSpPr>
          <p:cNvPr id="13"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F7180F7D-E190-9B43-B5C1-ABC670C0765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42187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06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Slide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494014" y="636870"/>
            <a:ext cx="9951821"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0608D8D4-5714-4DE6-931D-BA8ED9A5FC80}" type="datetimeFigureOut">
              <a:rPr lang="en-US" smtClean="0"/>
              <a:t>5/14/2024</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7115452" y="6356350"/>
            <a:ext cx="1083816" cy="365125"/>
          </a:xfrm>
          <a:prstGeom prst="rect">
            <a:avLst/>
          </a:prstGeom>
        </p:spPr>
        <p:txBody>
          <a:bodyPr/>
          <a:lstStyle/>
          <a:p>
            <a:fld id="{EE20B2A7-4439-46C3-919D-863A9FB7D5E5}"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517866" y="1920582"/>
            <a:ext cx="4927321"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pic>
        <p:nvPicPr>
          <p:cNvPr id="7" name="Graphic 6">
            <a:extLst>
              <a:ext uri="{FF2B5EF4-FFF2-40B4-BE49-F238E27FC236}">
                <a16:creationId xmlns:a16="http://schemas.microsoft.com/office/drawing/2014/main" id="{4C587C42-DAB6-3329-51F1-52252CFDA3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517866" y="2454230"/>
            <a:ext cx="4927321"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a:extLst>
              <a:ext uri="{FF2B5EF4-FFF2-40B4-BE49-F238E27FC236}">
                <a16:creationId xmlns:a16="http://schemas.microsoft.com/office/drawing/2014/main" id="{8992FB40-4BD9-C860-BC05-8DDCF80032D8}"/>
              </a:ext>
            </a:extLst>
          </p:cNvPr>
          <p:cNvSpPr>
            <a:spLocks noGrp="1"/>
          </p:cNvSpPr>
          <p:nvPr>
            <p:ph type="chart" sz="quarter" idx="20"/>
          </p:nvPr>
        </p:nvSpPr>
        <p:spPr>
          <a:xfrm>
            <a:off x="6705600" y="1981200"/>
            <a:ext cx="4764088" cy="3975100"/>
          </a:xfrm>
          <a:solidFill>
            <a:schemeClr val="bg1">
              <a:lumMod val="95000"/>
            </a:schemeClr>
          </a:solidFill>
        </p:spPr>
        <p:txBody>
          <a:bodyPr/>
          <a:lstStyle>
            <a:lvl1pPr marL="0" indent="0" algn="ctr">
              <a:buFontTx/>
              <a:buNone/>
              <a:defRPr/>
            </a:lvl1pPr>
          </a:lstStyle>
          <a:p>
            <a:r>
              <a:rPr lang="en-US"/>
              <a:t>Click icon to add chart</a:t>
            </a:r>
          </a:p>
        </p:txBody>
      </p:sp>
    </p:spTree>
    <p:extLst>
      <p:ext uri="{BB962C8B-B14F-4D97-AF65-F5344CB8AC3E}">
        <p14:creationId xmlns:p14="http://schemas.microsoft.com/office/powerpoint/2010/main" val="9680833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8" name="Content Placeholder 19">
            <a:extLst>
              <a:ext uri="{FF2B5EF4-FFF2-40B4-BE49-F238E27FC236}">
                <a16:creationId xmlns:a16="http://schemas.microsoft.com/office/drawing/2014/main" id="{4456EC9C-880F-4BBC-B6EC-70B5A0CC001C}"/>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a:t>Click to edit Master text styles</a:t>
            </a:r>
          </a:p>
          <a:p>
            <a:pPr lvl="1"/>
            <a:r>
              <a:rPr lang="en-US"/>
              <a:t>Second level</a:t>
            </a:r>
          </a:p>
        </p:txBody>
      </p:sp>
      <p:cxnSp>
        <p:nvCxnSpPr>
          <p:cNvPr id="9" name="Straight Connector 8">
            <a:extLst>
              <a:ext uri="{FF2B5EF4-FFF2-40B4-BE49-F238E27FC236}">
                <a16:creationId xmlns:a16="http://schemas.microsoft.com/office/drawing/2014/main" id="{68CFF382-9441-4DC2-BFB7-70F8D7B0306F}"/>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20F983-3E63-4401-852B-85CEF3933E6F}"/>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10"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392432789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editabl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1B00CC-72D6-4BC3-B560-E4804FD21DAE}"/>
              </a:ext>
            </a:extLst>
          </p:cNvPr>
          <p:cNvSpPr>
            <a:spLocks noGrp="1"/>
          </p:cNvSpPr>
          <p:nvPr>
            <p:ph type="pic" sz="quarter" idx="20"/>
          </p:nvPr>
        </p:nvSpPr>
        <p:spPr>
          <a:xfrm>
            <a:off x="0" y="360000"/>
            <a:ext cx="12192000" cy="6498000"/>
          </a:xfrm>
        </p:spPr>
        <p:txBody>
          <a:bodyPr/>
          <a:lstStyle/>
          <a:p>
            <a:r>
              <a:rPr lang="en-US"/>
              <a:t>Click icon to add picture</a:t>
            </a:r>
            <a:endParaRPr lang="en-US" dirty="0"/>
          </a:p>
        </p:txBody>
      </p:sp>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1177451"/>
            <a:ext cx="8075628" cy="1978335"/>
          </a:xfrm>
        </p:spPr>
        <p:txBody>
          <a:bodyPr anchor="t" anchorCtr="0"/>
          <a:lstStyle>
            <a:lvl1pPr>
              <a:lnSpc>
                <a:spcPct val="100000"/>
              </a:lnSpc>
              <a:defRPr sz="5200" b="0">
                <a:solidFill>
                  <a:schemeClr val="tx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3202412"/>
            <a:ext cx="7119186" cy="1074476"/>
          </a:xfrm>
        </p:spPr>
        <p:txBody>
          <a:bodyPr/>
          <a:lstStyle>
            <a:lvl1pPr marL="0" indent="0" algn="l">
              <a:lnSpc>
                <a:spcPct val="100000"/>
              </a:lnSpc>
              <a:spcBef>
                <a:spcPts val="0"/>
              </a:spcBef>
              <a:buNone/>
              <a:defRPr sz="2100" b="1"/>
            </a:lvl1pPr>
            <a:lvl2pPr marL="0" indent="0" algn="l">
              <a:lnSpc>
                <a:spcPct val="100000"/>
              </a:lnSpc>
              <a:spcBef>
                <a:spcPts val="0"/>
              </a:spcBef>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51512" y="6214836"/>
            <a:ext cx="1717200" cy="365352"/>
          </a:xfrm>
          <a:prstGeom prst="rect">
            <a:avLst/>
          </a:prstGeom>
        </p:spPr>
      </p:pic>
      <p:sp>
        <p:nvSpPr>
          <p:cNvPr id="7" name="Rectangle 6">
            <a:extLst>
              <a:ext uri="{FF2B5EF4-FFF2-40B4-BE49-F238E27FC236}">
                <a16:creationId xmlns:a16="http://schemas.microsoft.com/office/drawing/2014/main" id="{C7F7006E-BB64-425D-BF75-320D64F9F333}"/>
              </a:ext>
            </a:extLst>
          </p:cNvPr>
          <p:cNvSpPr/>
          <p:nvPr userDrawn="1"/>
        </p:nvSpPr>
        <p:spPr>
          <a:xfrm>
            <a:off x="0" y="0"/>
            <a:ext cx="12192000" cy="384175"/>
          </a:xfrm>
          <a:prstGeom prst="rect">
            <a:avLst/>
          </a:prstGeom>
          <a:gradFill flip="none" rotWithShape="1">
            <a:gsLst>
              <a:gs pos="100000">
                <a:schemeClr val="bg2"/>
              </a:gs>
              <a:gs pos="0">
                <a:srgbClr val="C81E8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4398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Text Placeholder 12"/>
          <p:cNvSpPr>
            <a:spLocks noGrp="1"/>
          </p:cNvSpPr>
          <p:nvPr>
            <p:ph type="body" sz="quarter" idx="16"/>
          </p:nvPr>
        </p:nvSpPr>
        <p:spPr>
          <a:xfrm>
            <a:off x="463551" y="1143000"/>
            <a:ext cx="54821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82880"/>
            <a:ext cx="11277600" cy="731520"/>
          </a:xfrm>
        </p:spPr>
        <p:txBody>
          <a:bodyPr/>
          <a:lstStyle/>
          <a:p>
            <a:r>
              <a:rPr lang="en-US"/>
              <a:t>Click to edit Master title style</a:t>
            </a:r>
          </a:p>
        </p:txBody>
      </p:sp>
      <p:sp>
        <p:nvSpPr>
          <p:cNvPr id="50" name="Date Placeholder 6"/>
          <p:cNvSpPr>
            <a:spLocks noGrp="1"/>
          </p:cNvSpPr>
          <p:nvPr>
            <p:ph type="dt" sz="half" idx="15"/>
          </p:nvPr>
        </p:nvSpPr>
        <p:spPr>
          <a:xfrm>
            <a:off x="464124" y="6459267"/>
            <a:ext cx="439223" cy="123111"/>
          </a:xfrm>
          <a:prstGeom prst="rect">
            <a:avLst/>
          </a:prstGeom>
        </p:spPr>
        <p:txBody>
          <a:bodyPr wrap="none" lIns="0" tIns="0" rIns="0" bIns="0">
            <a:spAutoFit/>
          </a:bodyPr>
          <a:lstStyle>
            <a:lvl1pPr>
              <a:defRPr sz="800"/>
            </a:lvl1pPr>
          </a:lstStyle>
          <a:p>
            <a:fld id="{0157B568-9EAD-4FB7-965A-3E40CA91D9AD}" type="datetimeFigureOut">
              <a:rPr lang="en-US" smtClean="0"/>
              <a:t>5/14/2024</a:t>
            </a:fld>
            <a:endParaRPr lang="en-US" dirty="0"/>
          </a:p>
        </p:txBody>
      </p:sp>
      <p:sp>
        <p:nvSpPr>
          <p:cNvPr id="51" name="Footer Placeholder 7"/>
          <p:cNvSpPr>
            <a:spLocks noGrp="1"/>
          </p:cNvSpPr>
          <p:nvPr>
            <p:ph type="ftr" sz="quarter" idx="3"/>
          </p:nvPr>
        </p:nvSpPr>
        <p:spPr>
          <a:xfrm>
            <a:off x="464124" y="6311104"/>
            <a:ext cx="65" cy="123111"/>
          </a:xfrm>
          <a:prstGeom prst="rect">
            <a:avLst/>
          </a:prstGeom>
        </p:spPr>
        <p:txBody>
          <a:bodyPr wrap="none" lIns="0" tIns="0" rIns="0" bIns="0">
            <a:spAutoFit/>
          </a:bodyPr>
          <a:lstStyle>
            <a:lvl1pPr>
              <a:defRPr sz="800"/>
            </a:lvl1pPr>
          </a:lstStyle>
          <a:p>
            <a:endParaRPr lang="en-US" dirty="0"/>
          </a:p>
        </p:txBody>
      </p:sp>
      <p:sp>
        <p:nvSpPr>
          <p:cNvPr id="52"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CA03BDDF-951D-483B-BCF2-87195F814DB2}" type="slidenum">
              <a:rPr lang="en-US" smtClean="0"/>
              <a:t>‹#›</a:t>
            </a:fld>
            <a:endParaRPr lang="en-US" dirty="0"/>
          </a:p>
        </p:txBody>
      </p:sp>
      <p:sp>
        <p:nvSpPr>
          <p:cNvPr id="15" name="Text Placeholder 12"/>
          <p:cNvSpPr>
            <a:spLocks noGrp="1"/>
          </p:cNvSpPr>
          <p:nvPr>
            <p:ph type="body" sz="quarter" idx="17"/>
          </p:nvPr>
        </p:nvSpPr>
        <p:spPr>
          <a:xfrm>
            <a:off x="6252634" y="1143000"/>
            <a:ext cx="54821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703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C88A-1258-480E-9F9C-9F6E8376C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30C66-C90F-4DF9-A951-807D458F4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9B6B3-4D42-4C82-AE07-4C3ED223B140}"/>
              </a:ext>
            </a:extLst>
          </p:cNvPr>
          <p:cNvSpPr>
            <a:spLocks noGrp="1"/>
          </p:cNvSpPr>
          <p:nvPr>
            <p:ph type="dt" sz="half" idx="10"/>
          </p:nvPr>
        </p:nvSpPr>
        <p:spPr/>
        <p:txBody>
          <a:bodyPr/>
          <a:lstStyle/>
          <a:p>
            <a:fld id="{E3EDD356-E5BE-4054-A2A7-21D0DDE2A690}" type="datetimeFigureOut">
              <a:rPr lang="en-US" smtClean="0"/>
              <a:t>5/14/2024</a:t>
            </a:fld>
            <a:endParaRPr lang="en-US"/>
          </a:p>
        </p:txBody>
      </p:sp>
      <p:sp>
        <p:nvSpPr>
          <p:cNvPr id="5" name="Footer Placeholder 4">
            <a:extLst>
              <a:ext uri="{FF2B5EF4-FFF2-40B4-BE49-F238E27FC236}">
                <a16:creationId xmlns:a16="http://schemas.microsoft.com/office/drawing/2014/main" id="{71D0EA1B-7B25-4DDE-97ED-237317832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AD1CA-00BA-4A94-B54A-B5D754F2465D}"/>
              </a:ext>
            </a:extLst>
          </p:cNvPr>
          <p:cNvSpPr>
            <a:spLocks noGrp="1"/>
          </p:cNvSpPr>
          <p:nvPr>
            <p:ph type="sldNum" sz="quarter" idx="12"/>
          </p:nvPr>
        </p:nvSpPr>
        <p:spPr/>
        <p:txBody>
          <a:bodyPr/>
          <a:lstStyle/>
          <a:p>
            <a:fld id="{80D2A754-8B60-4C1F-B562-F783A76BD40E}" type="slidenum">
              <a:rPr lang="en-US" smtClean="0"/>
              <a:t>‹#›</a:t>
            </a:fld>
            <a:endParaRPr lang="en-US"/>
          </a:p>
        </p:txBody>
      </p:sp>
    </p:spTree>
    <p:extLst>
      <p:ext uri="{BB962C8B-B14F-4D97-AF65-F5344CB8AC3E}">
        <p14:creationId xmlns:p14="http://schemas.microsoft.com/office/powerpoint/2010/main" val="3328868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1735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227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p>
            <a:r>
              <a:rPr lang="en-US"/>
              <a:t>Click to edit Master title style</a:t>
            </a:r>
            <a:endParaRPr lang="en-US" dirty="0"/>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a:solidFill>
                  <a:schemeClr val="bg2"/>
                </a:solidFill>
                <a:latin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5375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0413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Text Placeholder 12"/>
          <p:cNvSpPr>
            <a:spLocks noGrp="1"/>
          </p:cNvSpPr>
          <p:nvPr>
            <p:ph type="body" sz="quarter" idx="16"/>
          </p:nvPr>
        </p:nvSpPr>
        <p:spPr>
          <a:xfrm>
            <a:off x="463551" y="1143000"/>
            <a:ext cx="54821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82880"/>
            <a:ext cx="11277600" cy="731520"/>
          </a:xfrm>
        </p:spPr>
        <p:txBody>
          <a:bodyPr/>
          <a:lstStyle/>
          <a:p>
            <a:r>
              <a:rPr lang="en-US"/>
              <a:t>Click to edit Master title style</a:t>
            </a:r>
          </a:p>
        </p:txBody>
      </p:sp>
      <p:sp>
        <p:nvSpPr>
          <p:cNvPr id="50" name="Date Placeholder 6"/>
          <p:cNvSpPr>
            <a:spLocks noGrp="1"/>
          </p:cNvSpPr>
          <p:nvPr>
            <p:ph type="dt" sz="half" idx="15"/>
          </p:nvPr>
        </p:nvSpPr>
        <p:spPr>
          <a:xfrm>
            <a:off x="464124" y="6459267"/>
            <a:ext cx="439223" cy="123111"/>
          </a:xfrm>
          <a:prstGeom prst="rect">
            <a:avLst/>
          </a:prstGeom>
        </p:spPr>
        <p:txBody>
          <a:bodyPr wrap="none" lIns="0" tIns="0" rIns="0" bIns="0">
            <a:spAutoFit/>
          </a:bodyPr>
          <a:lstStyle>
            <a:lvl1pPr>
              <a:defRPr sz="800"/>
            </a:lvl1pPr>
          </a:lstStyle>
          <a:p>
            <a:fld id="{0157B568-9EAD-4FB7-965A-3E40CA91D9AD}" type="datetimeFigureOut">
              <a:rPr lang="en-US" smtClean="0"/>
              <a:t>5/14/2024</a:t>
            </a:fld>
            <a:endParaRPr lang="en-US" dirty="0"/>
          </a:p>
        </p:txBody>
      </p:sp>
      <p:sp>
        <p:nvSpPr>
          <p:cNvPr id="51" name="Footer Placeholder 7"/>
          <p:cNvSpPr>
            <a:spLocks noGrp="1"/>
          </p:cNvSpPr>
          <p:nvPr>
            <p:ph type="ftr" sz="quarter" idx="3"/>
          </p:nvPr>
        </p:nvSpPr>
        <p:spPr>
          <a:xfrm>
            <a:off x="464124" y="6311104"/>
            <a:ext cx="65" cy="123111"/>
          </a:xfrm>
          <a:prstGeom prst="rect">
            <a:avLst/>
          </a:prstGeom>
        </p:spPr>
        <p:txBody>
          <a:bodyPr wrap="none" lIns="0" tIns="0" rIns="0" bIns="0">
            <a:spAutoFit/>
          </a:bodyPr>
          <a:lstStyle>
            <a:lvl1pPr>
              <a:defRPr sz="800"/>
            </a:lvl1pPr>
          </a:lstStyle>
          <a:p>
            <a:endParaRPr lang="en-US" dirty="0"/>
          </a:p>
        </p:txBody>
      </p:sp>
      <p:sp>
        <p:nvSpPr>
          <p:cNvPr id="52"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CA03BDDF-951D-483B-BCF2-87195F814DB2}" type="slidenum">
              <a:rPr lang="en-US" smtClean="0"/>
              <a:t>‹#›</a:t>
            </a:fld>
            <a:endParaRPr lang="en-US" dirty="0"/>
          </a:p>
        </p:txBody>
      </p:sp>
      <p:sp>
        <p:nvSpPr>
          <p:cNvPr id="15" name="Text Placeholder 12"/>
          <p:cNvSpPr>
            <a:spLocks noGrp="1"/>
          </p:cNvSpPr>
          <p:nvPr>
            <p:ph type="body" sz="quarter" idx="17"/>
          </p:nvPr>
        </p:nvSpPr>
        <p:spPr>
          <a:xfrm>
            <a:off x="6252634" y="1143000"/>
            <a:ext cx="54821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8504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6"/>
          <p:cNvSpPr>
            <a:spLocks noGrp="1"/>
          </p:cNvSpPr>
          <p:nvPr>
            <p:ph type="dt" sz="half" idx="2"/>
          </p:nvPr>
        </p:nvSpPr>
        <p:spPr>
          <a:xfrm>
            <a:off x="464124" y="6459267"/>
            <a:ext cx="439223" cy="123111"/>
          </a:xfrm>
          <a:prstGeom prst="rect">
            <a:avLst/>
          </a:prstGeom>
        </p:spPr>
        <p:txBody>
          <a:bodyPr wrap="none" lIns="0" tIns="0" rIns="0" bIns="0">
            <a:spAutoFit/>
          </a:bodyPr>
          <a:lstStyle>
            <a:lvl1pPr>
              <a:defRPr sz="800"/>
            </a:lvl1pPr>
          </a:lstStyle>
          <a:p>
            <a:fld id="{0157B568-9EAD-4FB7-965A-3E40CA91D9AD}" type="datetimeFigureOut">
              <a:rPr lang="en-US" smtClean="0"/>
              <a:t>5/14/2024</a:t>
            </a:fld>
            <a:endParaRPr lang="en-US" dirty="0"/>
          </a:p>
        </p:txBody>
      </p:sp>
      <p:sp>
        <p:nvSpPr>
          <p:cNvPr id="12" name="Footer Placeholder 7"/>
          <p:cNvSpPr>
            <a:spLocks noGrp="1"/>
          </p:cNvSpPr>
          <p:nvPr>
            <p:ph type="ftr" sz="quarter" idx="3"/>
          </p:nvPr>
        </p:nvSpPr>
        <p:spPr>
          <a:xfrm>
            <a:off x="464124" y="6311104"/>
            <a:ext cx="65" cy="123111"/>
          </a:xfrm>
          <a:prstGeom prst="rect">
            <a:avLst/>
          </a:prstGeom>
        </p:spPr>
        <p:txBody>
          <a:bodyPr wrap="none" lIns="0" tIns="0" rIns="0" bIns="0">
            <a:spAutoFit/>
          </a:bodyPr>
          <a:lstStyle>
            <a:lvl1pPr>
              <a:defRPr sz="800"/>
            </a:lvl1pPr>
          </a:lstStyle>
          <a:p>
            <a:endParaRPr lang="en-US" dirty="0"/>
          </a:p>
        </p:txBody>
      </p:sp>
      <p:sp>
        <p:nvSpPr>
          <p:cNvPr id="13" name="Slide Number Placeholder 8"/>
          <p:cNvSpPr>
            <a:spLocks noGrp="1"/>
          </p:cNvSpPr>
          <p:nvPr>
            <p:ph type="sldNum" sz="quarter" idx="4"/>
          </p:nvPr>
        </p:nvSpPr>
        <p:spPr>
          <a:xfrm>
            <a:off x="464125" y="6170705"/>
            <a:ext cx="121828" cy="123111"/>
          </a:xfrm>
          <a:prstGeom prst="rect">
            <a:avLst/>
          </a:prstGeom>
        </p:spPr>
        <p:txBody>
          <a:bodyPr wrap="none" lIns="0" tIns="0" rIns="0" bIns="0">
            <a:spAutoFit/>
          </a:bodyPr>
          <a:lstStyle>
            <a:lvl1pPr>
              <a:defRPr sz="800"/>
            </a:lvl1pPr>
          </a:lstStyle>
          <a:p>
            <a:fld id="{CA03BDDF-951D-483B-BCF2-87195F814DB2}" type="slidenum">
              <a:rPr lang="en-US" smtClean="0"/>
              <a:t>‹#›</a:t>
            </a:fld>
            <a:endParaRPr lang="en-US" dirty="0"/>
          </a:p>
        </p:txBody>
      </p:sp>
    </p:spTree>
    <p:extLst>
      <p:ext uri="{BB962C8B-B14F-4D97-AF65-F5344CB8AC3E}">
        <p14:creationId xmlns:p14="http://schemas.microsoft.com/office/powerpoint/2010/main" val="74800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1 column Slide w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497791" y="639611"/>
            <a:ext cx="5187732"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0608D8D4-5714-4DE6-931D-BA8ED9A5FC80}" type="datetimeFigureOut">
              <a:rPr lang="en-US" smtClean="0"/>
              <a:t>5/14/2024</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7115452" y="6356350"/>
            <a:ext cx="1083816" cy="365125"/>
          </a:xfrm>
          <a:prstGeom prst="rect">
            <a:avLst/>
          </a:prstGeom>
        </p:spPr>
        <p:txBody>
          <a:bodyPr/>
          <a:lstStyle/>
          <a:p>
            <a:fld id="{EE20B2A7-4439-46C3-919D-863A9FB7D5E5}"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517866" y="1920582"/>
            <a:ext cx="5187734"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pic>
        <p:nvPicPr>
          <p:cNvPr id="7" name="Graphic 6">
            <a:extLst>
              <a:ext uri="{FF2B5EF4-FFF2-40B4-BE49-F238E27FC236}">
                <a16:creationId xmlns:a16="http://schemas.microsoft.com/office/drawing/2014/main" id="{4C587C42-DAB6-3329-51F1-52252CFDA3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517866" y="2450237"/>
            <a:ext cx="5187734"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679E1C-F067-82DA-EB20-89CDD8639D42}"/>
              </a:ext>
            </a:extLst>
          </p:cNvPr>
          <p:cNvSpPr>
            <a:spLocks noGrp="1"/>
          </p:cNvSpPr>
          <p:nvPr>
            <p:ph type="pic" sz="quarter" idx="20"/>
          </p:nvPr>
        </p:nvSpPr>
        <p:spPr>
          <a:xfrm>
            <a:off x="7115175" y="769951"/>
            <a:ext cx="4275138" cy="4670425"/>
          </a:xfrm>
          <a:solidFill>
            <a:schemeClr val="bg1">
              <a:lumMod val="95000"/>
            </a:schemeClr>
          </a:solidFill>
        </p:spPr>
        <p:txBody>
          <a:bodyPr/>
          <a:lstStyle>
            <a:lvl1pPr marL="0" indent="0">
              <a:buFontTx/>
              <a:buNone/>
              <a:defRPr/>
            </a:lvl1pPr>
          </a:lstStyle>
          <a:p>
            <a:r>
              <a:rPr lang="en-US"/>
              <a:t>Click icon to add picture</a:t>
            </a:r>
          </a:p>
        </p:txBody>
      </p:sp>
    </p:spTree>
    <p:extLst>
      <p:ext uri="{BB962C8B-B14F-4D97-AF65-F5344CB8AC3E}">
        <p14:creationId xmlns:p14="http://schemas.microsoft.com/office/powerpoint/2010/main" val="438359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12800" y="1219200"/>
            <a:ext cx="10363200" cy="914400"/>
          </a:xfrm>
          <a:prstGeom prst="rect">
            <a:avLst/>
          </a:prstGeom>
        </p:spPr>
        <p:txBody>
          <a:bodyPr anchor="t"/>
          <a:lstStyle>
            <a:lvl1pPr algn="l">
              <a:defRPr sz="4000" b="1" cap="none" baseline="0">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1524000" y="5715001"/>
            <a:ext cx="10363200" cy="585787"/>
          </a:xfrm>
          <a:prstGeom prst="rect">
            <a:avLst/>
          </a:prstGeom>
        </p:spPr>
        <p:txBody>
          <a:bodyPr anchor="b"/>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0669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eneral Content Sli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EF8E54-81A9-A78B-3059-0A1DAF34AA3C}"/>
              </a:ext>
            </a:extLst>
          </p:cNvPr>
          <p:cNvSpPr>
            <a:spLocks noGrp="1"/>
          </p:cNvSpPr>
          <p:nvPr>
            <p:ph sz="quarter" idx="16"/>
          </p:nvPr>
        </p:nvSpPr>
        <p:spPr>
          <a:xfrm>
            <a:off x="1517868" y="1981200"/>
            <a:ext cx="9845550" cy="37385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B2795903-B8C9-68B8-B1F4-C782ABFBBE12}"/>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3F94B7-8BE3-6BE0-23EB-8EBA48EA2BDD}"/>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7142EC-D817-2933-6140-62D72113C588}"/>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644336-6D0E-0C5C-A158-4C4854DE97EE}"/>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0DC8C15-CB53-E9D7-4F2E-CD7DF4FBD1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18" name="Date Placeholder 3">
            <a:extLst>
              <a:ext uri="{FF2B5EF4-FFF2-40B4-BE49-F238E27FC236}">
                <a16:creationId xmlns:a16="http://schemas.microsoft.com/office/drawing/2014/main" id="{CFB78BFD-BEA4-C681-9C94-362E624539ED}"/>
              </a:ext>
            </a:extLst>
          </p:cNvPr>
          <p:cNvSpPr>
            <a:spLocks noGrp="1"/>
          </p:cNvSpPr>
          <p:nvPr>
            <p:ph type="dt" sz="half" idx="10"/>
          </p:nvPr>
        </p:nvSpPr>
        <p:spPr>
          <a:xfrm>
            <a:off x="1600200" y="6356350"/>
            <a:ext cx="1400452" cy="365125"/>
          </a:xfrm>
          <a:prstGeom prst="rect">
            <a:avLst/>
          </a:prstGeom>
        </p:spPr>
        <p:txBody>
          <a:bodyPr/>
          <a:lstStyle/>
          <a:p>
            <a:fld id="{E29707BB-F259-4D83-839F-2ABE0F4A8C61}" type="datetimeFigureOut">
              <a:rPr lang="en-US" smtClean="0"/>
              <a:t>5/14/2024</a:t>
            </a:fld>
            <a:endParaRPr lang="en-US"/>
          </a:p>
        </p:txBody>
      </p:sp>
      <p:sp>
        <p:nvSpPr>
          <p:cNvPr id="19" name="Footer Placeholder 4">
            <a:extLst>
              <a:ext uri="{FF2B5EF4-FFF2-40B4-BE49-F238E27FC236}">
                <a16:creationId xmlns:a16="http://schemas.microsoft.com/office/drawing/2014/main" id="{32CAE4B3-ACA6-E9CB-83F0-E5E9447117F2}"/>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20" name="Slide Number Placeholder 5">
            <a:extLst>
              <a:ext uri="{FF2B5EF4-FFF2-40B4-BE49-F238E27FC236}">
                <a16:creationId xmlns:a16="http://schemas.microsoft.com/office/drawing/2014/main" id="{2F5F34AA-9624-6E3A-E2E7-6350746A15DB}"/>
              </a:ext>
            </a:extLst>
          </p:cNvPr>
          <p:cNvSpPr>
            <a:spLocks noGrp="1"/>
          </p:cNvSpPr>
          <p:nvPr>
            <p:ph type="sldNum" sz="quarter" idx="12"/>
          </p:nvPr>
        </p:nvSpPr>
        <p:spPr>
          <a:xfrm>
            <a:off x="7115452" y="6356350"/>
            <a:ext cx="1083816" cy="365125"/>
          </a:xfrm>
          <a:prstGeom prst="rect">
            <a:avLst/>
          </a:prstGeom>
        </p:spPr>
        <p:txBody>
          <a:bodyPr/>
          <a:lstStyle/>
          <a:p>
            <a:fld id="{6866C538-CC72-4FB8-85E1-4D3EC643CF88}" type="slidenum">
              <a:rPr lang="en-US" smtClean="0"/>
              <a:t>‹#›</a:t>
            </a:fld>
            <a:endParaRPr lang="en-US"/>
          </a:p>
        </p:txBody>
      </p:sp>
      <p:sp>
        <p:nvSpPr>
          <p:cNvPr id="2" name="Title 1">
            <a:extLst>
              <a:ext uri="{FF2B5EF4-FFF2-40B4-BE49-F238E27FC236}">
                <a16:creationId xmlns:a16="http://schemas.microsoft.com/office/drawing/2014/main" id="{9AB265B8-271B-FA4F-FDE5-87DA1C571AB8}"/>
              </a:ext>
            </a:extLst>
          </p:cNvPr>
          <p:cNvSpPr>
            <a:spLocks noGrp="1"/>
          </p:cNvSpPr>
          <p:nvPr>
            <p:ph type="title" hasCustomPrompt="1"/>
          </p:nvPr>
        </p:nvSpPr>
        <p:spPr>
          <a:xfrm>
            <a:off x="1494015" y="636353"/>
            <a:ext cx="9845550" cy="1158265"/>
          </a:xfrm>
        </p:spPr>
        <p:txBody>
          <a:bodyPr anchor="t" anchorCtr="0">
            <a:noAutofit/>
          </a:bodyPr>
          <a:lstStyle>
            <a:lvl1pPr>
              <a:defRPr sz="4000" baseline="0">
                <a:latin typeface="+mn-lt"/>
              </a:defRPr>
            </a:lvl1pPr>
          </a:lstStyle>
          <a:p>
            <a:r>
              <a:rPr lang="en-US"/>
              <a:t>Click to edit slide title</a:t>
            </a:r>
          </a:p>
        </p:txBody>
      </p:sp>
    </p:spTree>
    <p:extLst>
      <p:ext uri="{BB962C8B-B14F-4D97-AF65-F5344CB8AC3E}">
        <p14:creationId xmlns:p14="http://schemas.microsoft.com/office/powerpoint/2010/main" val="25365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98A22DD4-038C-7D93-4D61-B73C10E5BEB7}"/>
              </a:ext>
            </a:extLst>
          </p:cNvPr>
          <p:cNvSpPr>
            <a:spLocks noGrp="1"/>
          </p:cNvSpPr>
          <p:nvPr>
            <p:ph type="tbl" sz="quarter" idx="16" hasCustomPrompt="1"/>
          </p:nvPr>
        </p:nvSpPr>
        <p:spPr>
          <a:xfrm>
            <a:off x="1600200" y="1981201"/>
            <a:ext cx="9763218" cy="3860306"/>
          </a:xfrm>
          <a:solidFill>
            <a:schemeClr val="bg1">
              <a:lumMod val="95000"/>
            </a:schemeClr>
          </a:solidFill>
        </p:spPr>
        <p:txBody>
          <a:bodyPr/>
          <a:lstStyle>
            <a:lvl1pPr marL="0" indent="0">
              <a:buFontTx/>
              <a:buNone/>
              <a:defRPr/>
            </a:lvl1pPr>
          </a:lstStyle>
          <a:p>
            <a:r>
              <a:rPr lang="en-US"/>
              <a:t>Insert Table Here</a:t>
            </a:r>
          </a:p>
        </p:txBody>
      </p:sp>
      <p:sp>
        <p:nvSpPr>
          <p:cNvPr id="3" name="Rectangle 2">
            <a:extLst>
              <a:ext uri="{FF2B5EF4-FFF2-40B4-BE49-F238E27FC236}">
                <a16:creationId xmlns:a16="http://schemas.microsoft.com/office/drawing/2014/main" id="{C2DA06DA-3C58-3AF9-D6BE-E17106FB8540}"/>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E5EA0D-48A4-C6C4-7CA7-2BFD6C7514FE}"/>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49F1C8-0009-D827-8EEE-3BA701AC2EEC}"/>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EE1CBA-7E35-B977-9B7F-37092F49AB53}"/>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70DDB8B1-0922-5FEE-558D-34DDD1F518A9}"/>
              </a:ext>
            </a:extLst>
          </p:cNvPr>
          <p:cNvSpPr>
            <a:spLocks noGrp="1"/>
          </p:cNvSpPr>
          <p:nvPr>
            <p:ph type="dt" sz="half" idx="10"/>
          </p:nvPr>
        </p:nvSpPr>
        <p:spPr>
          <a:xfrm>
            <a:off x="1600200" y="6356350"/>
            <a:ext cx="1400452" cy="365125"/>
          </a:xfrm>
          <a:prstGeom prst="rect">
            <a:avLst/>
          </a:prstGeom>
        </p:spPr>
        <p:txBody>
          <a:bodyPr/>
          <a:lstStyle/>
          <a:p>
            <a:fld id="{0608D8D4-5714-4DE6-931D-BA8ED9A5FC80}" type="datetimeFigureOut">
              <a:rPr lang="en-US" smtClean="0"/>
              <a:t>5/14/2024</a:t>
            </a:fld>
            <a:endParaRPr lang="en-US"/>
          </a:p>
        </p:txBody>
      </p:sp>
      <p:sp>
        <p:nvSpPr>
          <p:cNvPr id="14" name="Footer Placeholder 4">
            <a:extLst>
              <a:ext uri="{FF2B5EF4-FFF2-40B4-BE49-F238E27FC236}">
                <a16:creationId xmlns:a16="http://schemas.microsoft.com/office/drawing/2014/main" id="{B2393EF6-C3B0-4488-F4D3-AB5AE6838DE4}"/>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15" name="Slide Number Placeholder 5">
            <a:extLst>
              <a:ext uri="{FF2B5EF4-FFF2-40B4-BE49-F238E27FC236}">
                <a16:creationId xmlns:a16="http://schemas.microsoft.com/office/drawing/2014/main" id="{FE6BFC7F-43C0-28A2-0B7A-C4A14C1B521C}"/>
              </a:ext>
            </a:extLst>
          </p:cNvPr>
          <p:cNvSpPr>
            <a:spLocks noGrp="1"/>
          </p:cNvSpPr>
          <p:nvPr>
            <p:ph type="sldNum" sz="quarter" idx="12"/>
          </p:nvPr>
        </p:nvSpPr>
        <p:spPr>
          <a:xfrm>
            <a:off x="7115452" y="6356350"/>
            <a:ext cx="1083816" cy="365125"/>
          </a:xfrm>
          <a:prstGeom prst="rect">
            <a:avLst/>
          </a:prstGeom>
        </p:spPr>
        <p:txBody>
          <a:bodyPr/>
          <a:lstStyle/>
          <a:p>
            <a:fld id="{EE20B2A7-4439-46C3-919D-863A9FB7D5E5}" type="slidenum">
              <a:rPr lang="en-US" smtClean="0"/>
              <a:t>‹#›</a:t>
            </a:fld>
            <a:endParaRPr lang="en-US"/>
          </a:p>
        </p:txBody>
      </p:sp>
      <p:pic>
        <p:nvPicPr>
          <p:cNvPr id="17" name="Graphic 16">
            <a:extLst>
              <a:ext uri="{FF2B5EF4-FFF2-40B4-BE49-F238E27FC236}">
                <a16:creationId xmlns:a16="http://schemas.microsoft.com/office/drawing/2014/main" id="{C82E5A51-D63F-35C7-0CC8-96FA3D0760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18" name="Title 1">
            <a:extLst>
              <a:ext uri="{FF2B5EF4-FFF2-40B4-BE49-F238E27FC236}">
                <a16:creationId xmlns:a16="http://schemas.microsoft.com/office/drawing/2014/main" id="{C0AD9C05-BB97-D29B-EABA-DEDF5A6C97A2}"/>
              </a:ext>
            </a:extLst>
          </p:cNvPr>
          <p:cNvSpPr>
            <a:spLocks noGrp="1"/>
          </p:cNvSpPr>
          <p:nvPr>
            <p:ph type="title" hasCustomPrompt="1"/>
          </p:nvPr>
        </p:nvSpPr>
        <p:spPr>
          <a:xfrm>
            <a:off x="1493616" y="635835"/>
            <a:ext cx="9845550" cy="1158265"/>
          </a:xfrm>
        </p:spPr>
        <p:txBody>
          <a:bodyPr anchor="t" anchorCtr="0">
            <a:noAutofit/>
          </a:bodyPr>
          <a:lstStyle>
            <a:lvl1pPr>
              <a:defRPr sz="4000" baseline="0">
                <a:latin typeface="+mn-lt"/>
              </a:defRPr>
            </a:lvl1pPr>
          </a:lstStyle>
          <a:p>
            <a:r>
              <a:rPr lang="en-US"/>
              <a:t>Click to edit slide title</a:t>
            </a:r>
          </a:p>
        </p:txBody>
      </p:sp>
    </p:spTree>
    <p:extLst>
      <p:ext uri="{BB962C8B-B14F-4D97-AF65-F5344CB8AC3E}">
        <p14:creationId xmlns:p14="http://schemas.microsoft.com/office/powerpoint/2010/main" val="24870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611BDE-D6CD-401A-8CDA-77BF2E91F5C6}"/>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ED269C-734A-789C-7552-8810D1932F76}"/>
              </a:ext>
            </a:extLst>
          </p:cNvPr>
          <p:cNvSpPr/>
          <p:nvPr/>
        </p:nvSpPr>
        <p:spPr>
          <a:xfrm>
            <a:off x="0" y="407406"/>
            <a:ext cx="800100" cy="5712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55C5EE-C77D-04FF-AEE6-4CFFA3B1A134}"/>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C9729-D3CE-54E4-7332-451B2E8A3726}"/>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2322CA7D-B8AB-8876-9D77-35F5C2B5120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
        <p:nvSpPr>
          <p:cNvPr id="13" name="Date Placeholder 3">
            <a:extLst>
              <a:ext uri="{FF2B5EF4-FFF2-40B4-BE49-F238E27FC236}">
                <a16:creationId xmlns:a16="http://schemas.microsoft.com/office/drawing/2014/main" id="{BD2F01AC-51A7-3A40-8AF2-7CA495584982}"/>
              </a:ext>
            </a:extLst>
          </p:cNvPr>
          <p:cNvSpPr>
            <a:spLocks noGrp="1"/>
          </p:cNvSpPr>
          <p:nvPr>
            <p:ph type="dt" sz="half" idx="10"/>
          </p:nvPr>
        </p:nvSpPr>
        <p:spPr>
          <a:xfrm>
            <a:off x="1600200" y="6356350"/>
            <a:ext cx="1400452" cy="365125"/>
          </a:xfrm>
          <a:prstGeom prst="rect">
            <a:avLst/>
          </a:prstGeom>
        </p:spPr>
        <p:txBody>
          <a:bodyPr/>
          <a:lstStyle/>
          <a:p>
            <a:fld id="{0608D8D4-5714-4DE6-931D-BA8ED9A5FC80}" type="datetimeFigureOut">
              <a:rPr lang="en-US" smtClean="0"/>
              <a:t>5/14/2024</a:t>
            </a:fld>
            <a:endParaRPr lang="en-US"/>
          </a:p>
        </p:txBody>
      </p:sp>
      <p:sp>
        <p:nvSpPr>
          <p:cNvPr id="14" name="Footer Placeholder 4">
            <a:extLst>
              <a:ext uri="{FF2B5EF4-FFF2-40B4-BE49-F238E27FC236}">
                <a16:creationId xmlns:a16="http://schemas.microsoft.com/office/drawing/2014/main" id="{27BD05FE-C4D6-817C-6C54-8BEA117776D2}"/>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15" name="Slide Number Placeholder 5">
            <a:extLst>
              <a:ext uri="{FF2B5EF4-FFF2-40B4-BE49-F238E27FC236}">
                <a16:creationId xmlns:a16="http://schemas.microsoft.com/office/drawing/2014/main" id="{B0F2FDDA-3C86-E0A1-30E9-74B882BF1C62}"/>
              </a:ext>
            </a:extLst>
          </p:cNvPr>
          <p:cNvSpPr>
            <a:spLocks noGrp="1"/>
          </p:cNvSpPr>
          <p:nvPr>
            <p:ph type="sldNum" sz="quarter" idx="12"/>
          </p:nvPr>
        </p:nvSpPr>
        <p:spPr>
          <a:xfrm>
            <a:off x="7115452" y="6356350"/>
            <a:ext cx="1083816" cy="365125"/>
          </a:xfrm>
          <a:prstGeom prst="rect">
            <a:avLst/>
          </a:prstGeom>
        </p:spPr>
        <p:txBody>
          <a:bodyPr/>
          <a:lstStyle/>
          <a:p>
            <a:fld id="{EE20B2A7-4439-46C3-919D-863A9FB7D5E5}" type="slidenum">
              <a:rPr lang="en-US" smtClean="0"/>
              <a:t>‹#›</a:t>
            </a:fld>
            <a:endParaRPr lang="en-US"/>
          </a:p>
        </p:txBody>
      </p:sp>
      <p:sp>
        <p:nvSpPr>
          <p:cNvPr id="2" name="Title 1">
            <a:extLst>
              <a:ext uri="{FF2B5EF4-FFF2-40B4-BE49-F238E27FC236}">
                <a16:creationId xmlns:a16="http://schemas.microsoft.com/office/drawing/2014/main" id="{4B12A256-E9B0-3029-8A73-28180CD5ECD6}"/>
              </a:ext>
            </a:extLst>
          </p:cNvPr>
          <p:cNvSpPr>
            <a:spLocks noGrp="1"/>
          </p:cNvSpPr>
          <p:nvPr>
            <p:ph type="title" hasCustomPrompt="1"/>
          </p:nvPr>
        </p:nvSpPr>
        <p:spPr>
          <a:xfrm>
            <a:off x="1493616" y="635438"/>
            <a:ext cx="9845550" cy="1158265"/>
          </a:xfrm>
        </p:spPr>
        <p:txBody>
          <a:bodyPr anchor="t" anchorCtr="0">
            <a:noAutofit/>
          </a:bodyPr>
          <a:lstStyle>
            <a:lvl1pPr>
              <a:defRPr sz="4000" baseline="0">
                <a:latin typeface="+mn-lt"/>
              </a:defRPr>
            </a:lvl1pPr>
          </a:lstStyle>
          <a:p>
            <a:r>
              <a:rPr lang="en-US"/>
              <a:t>Click to edit slide title</a:t>
            </a:r>
          </a:p>
        </p:txBody>
      </p:sp>
      <p:sp>
        <p:nvSpPr>
          <p:cNvPr id="5" name="Chart Placeholder 4">
            <a:extLst>
              <a:ext uri="{FF2B5EF4-FFF2-40B4-BE49-F238E27FC236}">
                <a16:creationId xmlns:a16="http://schemas.microsoft.com/office/drawing/2014/main" id="{881663B0-35CF-F099-B5AC-3B39C4812652}"/>
              </a:ext>
            </a:extLst>
          </p:cNvPr>
          <p:cNvSpPr>
            <a:spLocks noGrp="1"/>
          </p:cNvSpPr>
          <p:nvPr>
            <p:ph type="chart" sz="quarter" idx="13"/>
          </p:nvPr>
        </p:nvSpPr>
        <p:spPr>
          <a:xfrm>
            <a:off x="1600200" y="1762126"/>
            <a:ext cx="9763125" cy="4043764"/>
          </a:xfrm>
          <a:solidFill>
            <a:schemeClr val="bg1">
              <a:lumMod val="95000"/>
            </a:schemeClr>
          </a:solidFill>
        </p:spPr>
        <p:txBody>
          <a:bodyPr/>
          <a:lstStyle>
            <a:lvl1pPr marL="0" indent="0">
              <a:buFontTx/>
              <a:buNone/>
              <a:defRPr/>
            </a:lvl1pPr>
          </a:lstStyle>
          <a:p>
            <a:r>
              <a:rPr lang="en-US"/>
              <a:t>Click icon to add chart</a:t>
            </a:r>
          </a:p>
        </p:txBody>
      </p:sp>
    </p:spTree>
    <p:extLst>
      <p:ext uri="{BB962C8B-B14F-4D97-AF65-F5344CB8AC3E}">
        <p14:creationId xmlns:p14="http://schemas.microsoft.com/office/powerpoint/2010/main" val="399466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6.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5.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4.png"/><Relationship Id="rId5" Type="http://schemas.openxmlformats.org/officeDocument/2006/relationships/slideLayout" Target="../slideLayouts/slideLayout51.xml"/><Relationship Id="rId10"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15.png"/><Relationship Id="rId4" Type="http://schemas.openxmlformats.org/officeDocument/2006/relationships/slideLayout" Target="../slideLayouts/slideLayout5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15.png"/><Relationship Id="rId4"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8.xml"/><Relationship Id="rId7"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61708-C856-5679-5F26-DFD654490767}"/>
              </a:ext>
            </a:extLst>
          </p:cNvPr>
          <p:cNvSpPr>
            <a:spLocks noGrp="1"/>
          </p:cNvSpPr>
          <p:nvPr>
            <p:ph type="title"/>
          </p:nvPr>
        </p:nvSpPr>
        <p:spPr>
          <a:xfrm>
            <a:off x="1493301" y="662893"/>
            <a:ext cx="9844596"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F6BA814-9AC9-5238-F0A1-89F9D61B5B51}"/>
              </a:ext>
            </a:extLst>
          </p:cNvPr>
          <p:cNvSpPr>
            <a:spLocks noGrp="1"/>
          </p:cNvSpPr>
          <p:nvPr>
            <p:ph type="body" idx="1"/>
          </p:nvPr>
        </p:nvSpPr>
        <p:spPr>
          <a:xfrm>
            <a:off x="1600200" y="1988457"/>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10D8D-B5B5-FA5C-2E75-85268E6345F8}"/>
              </a:ext>
            </a:extLst>
          </p:cNvPr>
          <p:cNvSpPr>
            <a:spLocks noGrp="1"/>
          </p:cNvSpPr>
          <p:nvPr>
            <p:ph type="dt" sz="half" idx="2"/>
          </p:nvPr>
        </p:nvSpPr>
        <p:spPr>
          <a:xfrm>
            <a:off x="1600200" y="6374044"/>
            <a:ext cx="1981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8D8D4-5714-4DE6-931D-BA8ED9A5FC80}" type="datetimeFigureOut">
              <a:rPr lang="en-US" smtClean="0"/>
              <a:t>5/14/2024</a:t>
            </a:fld>
            <a:endParaRPr lang="en-US"/>
          </a:p>
        </p:txBody>
      </p:sp>
      <p:sp>
        <p:nvSpPr>
          <p:cNvPr id="5" name="Footer Placeholder 4">
            <a:extLst>
              <a:ext uri="{FF2B5EF4-FFF2-40B4-BE49-F238E27FC236}">
                <a16:creationId xmlns:a16="http://schemas.microsoft.com/office/drawing/2014/main" id="{05E07592-D92D-5E48-1F23-4A48048F6903}"/>
              </a:ext>
            </a:extLst>
          </p:cNvPr>
          <p:cNvSpPr>
            <a:spLocks noGrp="1"/>
          </p:cNvSpPr>
          <p:nvPr>
            <p:ph type="ftr" sz="quarter" idx="3"/>
          </p:nvPr>
        </p:nvSpPr>
        <p:spPr>
          <a:xfrm>
            <a:off x="3581400" y="637404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A7535-84D4-1921-62EB-192F99FD2CCC}"/>
              </a:ext>
            </a:extLst>
          </p:cNvPr>
          <p:cNvSpPr>
            <a:spLocks noGrp="1"/>
          </p:cNvSpPr>
          <p:nvPr>
            <p:ph type="sldNum" sz="quarter" idx="4"/>
          </p:nvPr>
        </p:nvSpPr>
        <p:spPr>
          <a:xfrm>
            <a:off x="6324600" y="6374043"/>
            <a:ext cx="16120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0B2A7-4439-46C3-919D-863A9FB7D5E5}" type="slidenum">
              <a:rPr lang="en-US" smtClean="0"/>
              <a:t>‹#›</a:t>
            </a:fld>
            <a:endParaRPr lang="en-US"/>
          </a:p>
        </p:txBody>
      </p:sp>
    </p:spTree>
    <p:extLst>
      <p:ext uri="{BB962C8B-B14F-4D97-AF65-F5344CB8AC3E}">
        <p14:creationId xmlns:p14="http://schemas.microsoft.com/office/powerpoint/2010/main" val="1493168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000" b="0" i="0" kern="1200" baseline="0">
          <a:solidFill>
            <a:schemeClr val="tx2"/>
          </a:solidFill>
          <a:latin typeface="+mn-lt"/>
          <a:ea typeface="+mj-ea"/>
          <a:cs typeface="+mj-cs"/>
        </a:defRPr>
      </a:lvl1pPr>
    </p:titleStyle>
    <p:bodyStyle>
      <a:lvl1pPr marL="160020" indent="-160020" algn="l" defTabSz="914400" rtl="0" eaLnBrk="1" latinLnBrk="0" hangingPunct="1">
        <a:lnSpc>
          <a:spcPts val="2000"/>
        </a:lnSpc>
        <a:spcBef>
          <a:spcPts val="1000"/>
        </a:spcBef>
        <a:buFont typeface="Wingdings" pitchFamily="2" charset="2"/>
        <a:buChar char="§"/>
        <a:defRPr sz="1600" kern="1200" baseline="0">
          <a:solidFill>
            <a:schemeClr val="tx1">
              <a:lumMod val="65000"/>
              <a:lumOff val="35000"/>
            </a:schemeClr>
          </a:solidFill>
          <a:latin typeface="+mn-lt"/>
          <a:ea typeface="+mn-ea"/>
          <a:cs typeface="+mn-cs"/>
        </a:defRPr>
      </a:lvl1pPr>
      <a:lvl2pPr marL="457200" indent="-228600" algn="l" defTabSz="914400" rtl="0" eaLnBrk="1" latinLnBrk="0" hangingPunct="1">
        <a:lnSpc>
          <a:spcPts val="1800"/>
        </a:lnSpc>
        <a:spcBef>
          <a:spcPts val="500"/>
        </a:spcBef>
        <a:buFont typeface="Apple Symbols" panose="02000000000000000000" pitchFamily="2" charset="-79"/>
        <a:buChar char="⎻"/>
        <a:defRPr sz="1400" kern="1200" baseline="0">
          <a:solidFill>
            <a:schemeClr val="tx1">
              <a:lumMod val="65000"/>
              <a:lumOff val="35000"/>
            </a:schemeClr>
          </a:solidFill>
          <a:latin typeface="+mn-lt"/>
          <a:ea typeface="+mn-ea"/>
          <a:cs typeface="+mn-cs"/>
        </a:defRPr>
      </a:lvl2pPr>
      <a:lvl3pPr marL="640080" indent="-137160" algn="l" defTabSz="914400" rtl="0" eaLnBrk="1" latinLnBrk="0" hangingPunct="1">
        <a:lnSpc>
          <a:spcPts val="1600"/>
        </a:lnSpc>
        <a:spcBef>
          <a:spcPts val="500"/>
        </a:spcBef>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640080" indent="-137160" algn="l" defTabSz="914400" rtl="0" eaLnBrk="1" latinLnBrk="0" hangingPunct="1">
        <a:lnSpc>
          <a:spcPts val="1600"/>
        </a:lnSpc>
        <a:spcBef>
          <a:spcPts val="500"/>
        </a:spcBef>
        <a:buFont typeface="Arial" panose="020B0604020202020204" pitchFamily="34" charset="0"/>
        <a:buChar char="•"/>
        <a:defRPr sz="1200" kern="1200" baseline="0">
          <a:solidFill>
            <a:schemeClr val="tx1">
              <a:lumMod val="65000"/>
              <a:lumOff val="35000"/>
            </a:schemeClr>
          </a:solidFill>
          <a:latin typeface="+mn-lt"/>
          <a:ea typeface="+mn-ea"/>
          <a:cs typeface="+mn-cs"/>
        </a:defRPr>
      </a:lvl4pPr>
      <a:lvl5pPr marL="640080" indent="-137160" algn="l" defTabSz="914400" rtl="0" eaLnBrk="1" latinLnBrk="0" hangingPunct="1">
        <a:lnSpc>
          <a:spcPts val="1600"/>
        </a:lnSpc>
        <a:spcBef>
          <a:spcPts val="500"/>
        </a:spcBef>
        <a:buFont typeface="Arial" panose="020B0604020202020204" pitchFamily="34" charset="0"/>
        <a:buChar char="•"/>
        <a:defRPr sz="12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2" orient="horz" pos="4056">
          <p15:clr>
            <a:srgbClr val="F26B43"/>
          </p15:clr>
        </p15:guide>
        <p15:guide id="27" pos="504">
          <p15:clr>
            <a:srgbClr val="F26B43"/>
          </p15:clr>
        </p15:guide>
        <p15:guide id="28" orient="horz" pos="4320">
          <p15:clr>
            <a:srgbClr val="F26B43"/>
          </p15:clr>
        </p15:guide>
        <p15:guide id="29">
          <p15:clr>
            <a:srgbClr val="F26B43"/>
          </p15:clr>
        </p15:guide>
        <p15:guide id="30" pos="1008">
          <p15:clr>
            <a:srgbClr val="F26B43"/>
          </p15:clr>
        </p15:guide>
        <p15:guide id="31" orient="horz" pos="480">
          <p15:clr>
            <a:srgbClr val="F26B43"/>
          </p15:clr>
        </p15:guide>
        <p15:guide id="32" pos="4224">
          <p15:clr>
            <a:srgbClr val="F26B43"/>
          </p15:clr>
        </p15:guide>
        <p15:guide id="33" orient="horz" pos="1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36521" y="5859382"/>
            <a:ext cx="1615135" cy="578889"/>
          </a:xfrm>
          <a:prstGeom prst="rect">
            <a:avLst/>
          </a:prstGeom>
        </p:spPr>
      </p:pic>
      <p:pic>
        <p:nvPicPr>
          <p:cNvPr id="5" name="Picture 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12064" y="0"/>
            <a:ext cx="4165600" cy="6858000"/>
          </a:xfrm>
          <a:prstGeom prst="rect">
            <a:avLst/>
          </a:prstGeom>
        </p:spPr>
      </p:pic>
      <p:sp>
        <p:nvSpPr>
          <p:cNvPr id="12" name="Rectangle 11"/>
          <p:cNvSpPr/>
          <p:nvPr/>
        </p:nvSpPr>
        <p:spPr>
          <a:xfrm rot="5400000">
            <a:off x="-3172968" y="3172968"/>
            <a:ext cx="6858000" cy="512064"/>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2387B113-CCE9-7326-C7A3-0832D8F4C913}"/>
              </a:ext>
            </a:extLst>
          </p:cNvPr>
          <p:cNvSpPr txBox="1"/>
          <p:nvPr/>
        </p:nvSpPr>
        <p:spPr>
          <a:xfrm>
            <a:off x="1837899" y="1201003"/>
            <a:ext cx="7278805" cy="369332"/>
          </a:xfrm>
          <a:prstGeom prst="rect">
            <a:avLst/>
          </a:prstGeom>
          <a:noFill/>
        </p:spPr>
        <p:txBody>
          <a:bodyPr wrap="square" rtlCol="0">
            <a:spAutoFit/>
          </a:bodyPr>
          <a:lstStyle/>
          <a:p>
            <a:pPr defTabSz="457200"/>
            <a:endParaRPr lang="en-US" sz="1800" dirty="0">
              <a:solidFill>
                <a:srgbClr val="000000"/>
              </a:solidFill>
            </a:endParaRPr>
          </a:p>
        </p:txBody>
      </p:sp>
    </p:spTree>
    <p:extLst>
      <p:ext uri="{BB962C8B-B14F-4D97-AF65-F5344CB8AC3E}">
        <p14:creationId xmlns:p14="http://schemas.microsoft.com/office/powerpoint/2010/main" val="23436019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hf hdr="0" ftr="0" dt="0"/>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064" y="0"/>
            <a:ext cx="4165600" cy="6858000"/>
          </a:xfrm>
          <a:prstGeom prst="rect">
            <a:avLst/>
          </a:prstGeom>
        </p:spPr>
      </p:pic>
      <p:sp>
        <p:nvSpPr>
          <p:cNvPr id="12" name="Rectangle 11"/>
          <p:cNvSpPr/>
          <p:nvPr/>
        </p:nvSpPr>
        <p:spPr>
          <a:xfrm rot="5400000">
            <a:off x="-3172968" y="3172968"/>
            <a:ext cx="6858000" cy="512064"/>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6521" y="5859382"/>
            <a:ext cx="1615135" cy="578889"/>
          </a:xfrm>
          <a:prstGeom prst="rect">
            <a:avLst/>
          </a:prstGeom>
        </p:spPr>
      </p:pic>
    </p:spTree>
    <p:extLst>
      <p:ext uri="{BB962C8B-B14F-4D97-AF65-F5344CB8AC3E}">
        <p14:creationId xmlns:p14="http://schemas.microsoft.com/office/powerpoint/2010/main" val="24802856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064" y="0"/>
            <a:ext cx="4165600" cy="6858000"/>
          </a:xfrm>
          <a:prstGeom prst="rect">
            <a:avLst/>
          </a:prstGeom>
        </p:spPr>
      </p:pic>
      <p:sp>
        <p:nvSpPr>
          <p:cNvPr id="12" name="Rectangle 11"/>
          <p:cNvSpPr/>
          <p:nvPr/>
        </p:nvSpPr>
        <p:spPr>
          <a:xfrm rot="5400000">
            <a:off x="-3172968" y="3172968"/>
            <a:ext cx="6858000" cy="512064"/>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40031" y="5860640"/>
            <a:ext cx="1608114" cy="576373"/>
          </a:xfrm>
          <a:prstGeom prst="rect">
            <a:avLst/>
          </a:prstGeom>
        </p:spPr>
      </p:pic>
    </p:spTree>
    <p:extLst>
      <p:ext uri="{BB962C8B-B14F-4D97-AF65-F5344CB8AC3E}">
        <p14:creationId xmlns:p14="http://schemas.microsoft.com/office/powerpoint/2010/main" val="332198269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40031" y="5860640"/>
            <a:ext cx="1608114" cy="576373"/>
          </a:xfrm>
          <a:prstGeom prst="rect">
            <a:avLst/>
          </a:prstGeom>
        </p:spPr>
      </p:pic>
    </p:spTree>
    <p:extLst>
      <p:ext uri="{BB962C8B-B14F-4D97-AF65-F5344CB8AC3E}">
        <p14:creationId xmlns:p14="http://schemas.microsoft.com/office/powerpoint/2010/main" val="29547778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Lst>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64" y="0"/>
            <a:ext cx="4165600" cy="6858000"/>
          </a:xfrm>
          <a:prstGeom prst="rect">
            <a:avLst/>
          </a:prstGeom>
        </p:spPr>
      </p:pic>
      <p:sp>
        <p:nvSpPr>
          <p:cNvPr id="12" name="Rectangle 11"/>
          <p:cNvSpPr/>
          <p:nvPr/>
        </p:nvSpPr>
        <p:spPr>
          <a:xfrm rot="5400000">
            <a:off x="-3172968" y="3172968"/>
            <a:ext cx="6858000" cy="512064"/>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0031" y="5860640"/>
            <a:ext cx="1608114" cy="576373"/>
          </a:xfrm>
          <a:prstGeom prst="rect">
            <a:avLst/>
          </a:prstGeom>
        </p:spPr>
      </p:pic>
    </p:spTree>
    <p:extLst>
      <p:ext uri="{BB962C8B-B14F-4D97-AF65-F5344CB8AC3E}">
        <p14:creationId xmlns:p14="http://schemas.microsoft.com/office/powerpoint/2010/main" val="3527756755"/>
      </p:ext>
    </p:extLst>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064" y="0"/>
            <a:ext cx="4165600" cy="6858000"/>
          </a:xfrm>
          <a:prstGeom prst="rect">
            <a:avLst/>
          </a:prstGeom>
        </p:spPr>
      </p:pic>
      <p:sp>
        <p:nvSpPr>
          <p:cNvPr id="12" name="Rectangle 11"/>
          <p:cNvSpPr/>
          <p:nvPr/>
        </p:nvSpPr>
        <p:spPr>
          <a:xfrm rot="5400000">
            <a:off x="-3172968" y="3172968"/>
            <a:ext cx="6858000" cy="512064"/>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6521" y="5859382"/>
            <a:ext cx="1615135" cy="578889"/>
          </a:xfrm>
          <a:prstGeom prst="rect">
            <a:avLst/>
          </a:prstGeom>
        </p:spPr>
      </p:pic>
    </p:spTree>
    <p:extLst>
      <p:ext uri="{BB962C8B-B14F-4D97-AF65-F5344CB8AC3E}">
        <p14:creationId xmlns:p14="http://schemas.microsoft.com/office/powerpoint/2010/main" val="24875931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video" Target="https://www.youtube.com/embed/yVnhzwOTTkk?feature=oembed" TargetMode="External"/><Relationship Id="rId5" Type="http://schemas.openxmlformats.org/officeDocument/2006/relationships/hyperlink" Target="https://www.youtube.com/watch?v=yVnhzwOTTkk" TargetMode="Externa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video" Target="https://www.youtube.com/embed/WurJsuvpDKc?start=23&amp;feature=oembed"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xml"/><Relationship Id="rId1" Type="http://schemas.openxmlformats.org/officeDocument/2006/relationships/video" Target="https://www.youtube.com/embed/jBEZhXVWE5s?feature=oembed" TargetMode="External"/><Relationship Id="rId5" Type="http://schemas.openxmlformats.org/officeDocument/2006/relationships/hyperlink" Target="https://www.youtube.com/watch?v=jBEZhXVWE5s" TargetMode="Externa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3.xml"/><Relationship Id="rId1" Type="http://schemas.openxmlformats.org/officeDocument/2006/relationships/video" Target="https://www.youtube.com/embed/JZGgAKxxZ9s?feature=oembed" TargetMode="Externa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3.xml"/><Relationship Id="rId1" Type="http://schemas.openxmlformats.org/officeDocument/2006/relationships/video" Target="https://www.youtube.com/embed/Rkm9zecJwHY?feature=oembed" TargetMode="Externa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video" Target="https://www.youtube.com/embed/7g4l8ryZCQk?feature=oembed"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hyperlink" Target="https://www.youtube.com/watch?v=ujNm5opeb1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A1BC03-7BFD-441B-B424-FDA826636D1B}"/>
              </a:ext>
            </a:extLst>
          </p:cNvPr>
          <p:cNvSpPr>
            <a:spLocks noGrp="1"/>
          </p:cNvSpPr>
          <p:nvPr>
            <p:ph type="subTitle" idx="1"/>
          </p:nvPr>
        </p:nvSpPr>
        <p:spPr/>
        <p:txBody>
          <a:bodyPr/>
          <a:lstStyle/>
          <a:p>
            <a:pPr>
              <a:lnSpc>
                <a:spcPct val="100000"/>
              </a:lnSpc>
            </a:pPr>
            <a:r>
              <a:rPr lang="en-US" dirty="0"/>
              <a:t>Impacts all Enteral Feeding Tubing, Oral Syringes and Pharmacy Dispensing Products for Oral Medication</a:t>
            </a:r>
          </a:p>
        </p:txBody>
      </p:sp>
      <p:sp>
        <p:nvSpPr>
          <p:cNvPr id="2" name="Title 1">
            <a:extLst>
              <a:ext uri="{FF2B5EF4-FFF2-40B4-BE49-F238E27FC236}">
                <a16:creationId xmlns:a16="http://schemas.microsoft.com/office/drawing/2014/main" id="{C644D410-3329-4315-9ABA-AC8BDA4DE5A6}"/>
              </a:ext>
            </a:extLst>
          </p:cNvPr>
          <p:cNvSpPr>
            <a:spLocks noGrp="1"/>
          </p:cNvSpPr>
          <p:nvPr>
            <p:ph type="ctrTitle"/>
          </p:nvPr>
        </p:nvSpPr>
        <p:spPr/>
        <p:txBody>
          <a:bodyPr/>
          <a:lstStyle/>
          <a:p>
            <a:r>
              <a:rPr lang="en-US" dirty="0" err="1"/>
              <a:t>ENFit</a:t>
            </a:r>
            <a:r>
              <a:rPr lang="en-US" sz="7200" dirty="0"/>
              <a:t>®</a:t>
            </a:r>
            <a:r>
              <a:rPr lang="en-US" dirty="0"/>
              <a:t> Product Conversion</a:t>
            </a:r>
          </a:p>
        </p:txBody>
      </p:sp>
    </p:spTree>
    <p:extLst>
      <p:ext uri="{BB962C8B-B14F-4D97-AF65-F5344CB8AC3E}">
        <p14:creationId xmlns:p14="http://schemas.microsoft.com/office/powerpoint/2010/main" val="379736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592245-0A55-4F35-A7A7-16B1FD5FED83}"/>
              </a:ext>
            </a:extLst>
          </p:cNvPr>
          <p:cNvSpPr>
            <a:spLocks noGrp="1"/>
          </p:cNvSpPr>
          <p:nvPr>
            <p:ph type="title"/>
          </p:nvPr>
        </p:nvSpPr>
        <p:spPr/>
        <p:txBody>
          <a:bodyPr/>
          <a:lstStyle/>
          <a:p>
            <a:r>
              <a:rPr lang="en-US" dirty="0"/>
              <a:t>Pharmacy &amp; Accessory Items</a:t>
            </a:r>
          </a:p>
        </p:txBody>
      </p:sp>
      <p:sp>
        <p:nvSpPr>
          <p:cNvPr id="4" name="Text Placeholder 3">
            <a:extLst>
              <a:ext uri="{FF2B5EF4-FFF2-40B4-BE49-F238E27FC236}">
                <a16:creationId xmlns:a16="http://schemas.microsoft.com/office/drawing/2014/main" id="{562E8075-B61B-425D-A757-62EE12242938}"/>
              </a:ext>
            </a:extLst>
          </p:cNvPr>
          <p:cNvSpPr>
            <a:spLocks noGrp="1"/>
          </p:cNvSpPr>
          <p:nvPr>
            <p:ph type="body" sz="quarter" idx="16"/>
          </p:nvPr>
        </p:nvSpPr>
        <p:spPr>
          <a:xfrm>
            <a:off x="1517866" y="1920582"/>
            <a:ext cx="4927321" cy="3747826"/>
          </a:xfrm>
        </p:spPr>
        <p:txBody>
          <a:bodyPr/>
          <a:lstStyle/>
          <a:p>
            <a:pPr marL="285750" indent="-285750">
              <a:buFont typeface="Arial" panose="020B0604020202020204" pitchFamily="34" charset="0"/>
              <a:buChar char="•"/>
            </a:pPr>
            <a:r>
              <a:rPr lang="en-US" dirty="0"/>
              <a:t>Bottle fill caps</a:t>
            </a:r>
          </a:p>
          <a:p>
            <a:pPr marL="285750" indent="-285750">
              <a:buFont typeface="Arial" panose="020B0604020202020204" pitchFamily="34" charset="0"/>
              <a:buChar char="•"/>
            </a:pPr>
            <a:r>
              <a:rPr lang="en-US" dirty="0"/>
              <a:t>Medication bottle adapters</a:t>
            </a:r>
          </a:p>
          <a:p>
            <a:pPr marL="285750" indent="-285750">
              <a:buFont typeface="Arial" panose="020B0604020202020204" pitchFamily="34" charset="0"/>
              <a:buChar char="•"/>
            </a:pPr>
            <a:r>
              <a:rPr lang="en-US" dirty="0"/>
              <a:t>Fill straws</a:t>
            </a:r>
          </a:p>
          <a:p>
            <a:pPr marL="285750" indent="-285750">
              <a:buFont typeface="Arial" panose="020B0604020202020204" pitchFamily="34" charset="0"/>
              <a:buChar char="•"/>
            </a:pPr>
            <a:r>
              <a:rPr lang="en-US" dirty="0"/>
              <a:t>Syringe caps</a:t>
            </a:r>
          </a:p>
          <a:p>
            <a:pPr marL="285750" indent="-285750">
              <a:buFont typeface="Arial" panose="020B0604020202020204" pitchFamily="34" charset="0"/>
              <a:buChar char="•"/>
            </a:pPr>
            <a:r>
              <a:rPr lang="en-US" dirty="0"/>
              <a:t>Tamper evident solutions</a:t>
            </a:r>
          </a:p>
          <a:p>
            <a:pPr marL="285750" indent="-285750">
              <a:buFont typeface="Arial" panose="020B0604020202020204" pitchFamily="34" charset="0"/>
              <a:buChar char="•"/>
            </a:pPr>
            <a:r>
              <a:rPr lang="en-US" dirty="0"/>
              <a:t>Prefilled syringes</a:t>
            </a:r>
          </a:p>
          <a:p>
            <a:pPr marL="285750" indent="-285750">
              <a:buFont typeface="Arial" panose="020B0604020202020204" pitchFamily="34" charset="0"/>
              <a:buChar char="•"/>
            </a:pPr>
            <a:r>
              <a:rPr lang="en-US" dirty="0"/>
              <a:t>Amber medication syringes</a:t>
            </a:r>
          </a:p>
        </p:txBody>
      </p:sp>
      <p:pic>
        <p:nvPicPr>
          <p:cNvPr id="9" name="Content Placeholder 8">
            <a:extLst>
              <a:ext uri="{FF2B5EF4-FFF2-40B4-BE49-F238E27FC236}">
                <a16:creationId xmlns:a16="http://schemas.microsoft.com/office/drawing/2014/main" id="{F2455738-8BC2-4233-9C47-63E8F1C0E8D9}"/>
              </a:ext>
            </a:extLst>
          </p:cNvPr>
          <p:cNvPicPr>
            <a:picLocks noGrp="1" noChangeAspect="1"/>
          </p:cNvPicPr>
          <p:nvPr>
            <p:ph sz="quarter" idx="20"/>
          </p:nvPr>
        </p:nvPicPr>
        <p:blipFill>
          <a:blip r:embed="rId2"/>
          <a:stretch>
            <a:fillRect/>
          </a:stretch>
        </p:blipFill>
        <p:spPr>
          <a:xfrm>
            <a:off x="6509212" y="1687513"/>
            <a:ext cx="4188656" cy="3219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228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ENFit: Administering Medication in In-Patient Settings">
            <a:hlinkClick r:id="" action="ppaction://media"/>
            <a:extLst>
              <a:ext uri="{FF2B5EF4-FFF2-40B4-BE49-F238E27FC236}">
                <a16:creationId xmlns:a16="http://schemas.microsoft.com/office/drawing/2014/main" id="{46EDD233-DE80-4546-9EF5-19FEAFC8864F}"/>
              </a:ext>
            </a:extLst>
          </p:cNvPr>
          <p:cNvPicPr>
            <a:picLocks noGrp="1" noRot="1" noChangeAspect="1"/>
          </p:cNvPicPr>
          <p:nvPr>
            <p:ph sz="quarter" idx="16"/>
            <a:videoFile r:link="rId1"/>
          </p:nvPr>
        </p:nvPicPr>
        <p:blipFill>
          <a:blip r:embed="rId3"/>
          <a:stretch>
            <a:fillRect/>
          </a:stretch>
        </p:blipFill>
        <p:spPr>
          <a:xfrm>
            <a:off x="1494013" y="1794617"/>
            <a:ext cx="7680960" cy="4339743"/>
          </a:xfrm>
          <a:prstGeom prst="rect">
            <a:avLst/>
          </a:prstGeom>
        </p:spPr>
      </p:pic>
      <p:sp>
        <p:nvSpPr>
          <p:cNvPr id="2" name="Title 1">
            <a:extLst>
              <a:ext uri="{FF2B5EF4-FFF2-40B4-BE49-F238E27FC236}">
                <a16:creationId xmlns:a16="http://schemas.microsoft.com/office/drawing/2014/main" id="{13B26A2E-3A53-4A57-A237-7720415BD2B2}"/>
              </a:ext>
            </a:extLst>
          </p:cNvPr>
          <p:cNvSpPr>
            <a:spLocks noGrp="1"/>
          </p:cNvSpPr>
          <p:nvPr>
            <p:ph type="title"/>
          </p:nvPr>
        </p:nvSpPr>
        <p:spPr/>
        <p:txBody>
          <a:bodyPr/>
          <a:lstStyle/>
          <a:p>
            <a:r>
              <a:rPr lang="en-US" dirty="0"/>
              <a:t>Medication administration</a:t>
            </a:r>
          </a:p>
        </p:txBody>
      </p:sp>
      <p:pic>
        <p:nvPicPr>
          <p:cNvPr id="5" name="Picture 4">
            <a:extLst>
              <a:ext uri="{FF2B5EF4-FFF2-40B4-BE49-F238E27FC236}">
                <a16:creationId xmlns:a16="http://schemas.microsoft.com/office/drawing/2014/main" id="{C7F8BA0A-5C41-41A8-83DD-5AAD02154117}"/>
              </a:ext>
            </a:extLst>
          </p:cNvPr>
          <p:cNvPicPr>
            <a:picLocks noChangeAspect="1"/>
          </p:cNvPicPr>
          <p:nvPr/>
        </p:nvPicPr>
        <p:blipFill>
          <a:blip r:embed="rId4"/>
          <a:stretch>
            <a:fillRect/>
          </a:stretch>
        </p:blipFill>
        <p:spPr>
          <a:xfrm>
            <a:off x="9428747" y="2102769"/>
            <a:ext cx="2652462" cy="2652462"/>
          </a:xfrm>
          <a:prstGeom prst="rect">
            <a:avLst/>
          </a:prstGeom>
        </p:spPr>
      </p:pic>
      <p:sp>
        <p:nvSpPr>
          <p:cNvPr id="6" name="TextBox 5">
            <a:extLst>
              <a:ext uri="{FF2B5EF4-FFF2-40B4-BE49-F238E27FC236}">
                <a16:creationId xmlns:a16="http://schemas.microsoft.com/office/drawing/2014/main" id="{65EB207D-012C-40F6-984C-34FE69D91234}"/>
              </a:ext>
            </a:extLst>
          </p:cNvPr>
          <p:cNvSpPr txBox="1"/>
          <p:nvPr/>
        </p:nvSpPr>
        <p:spPr>
          <a:xfrm>
            <a:off x="1604211" y="6328611"/>
            <a:ext cx="7507705" cy="369332"/>
          </a:xfrm>
          <a:prstGeom prst="rect">
            <a:avLst/>
          </a:prstGeom>
          <a:noFill/>
        </p:spPr>
        <p:txBody>
          <a:bodyPr wrap="square" rtlCol="0">
            <a:spAutoFit/>
          </a:bodyPr>
          <a:lstStyle/>
          <a:p>
            <a:r>
              <a:rPr lang="en-US">
                <a:hlinkClick r:id="rId5"/>
              </a:rPr>
              <a:t>ENFit: Administering Medication in In-Patient Settings - YouTube</a:t>
            </a:r>
            <a:endParaRPr lang="en-US" dirty="0"/>
          </a:p>
        </p:txBody>
      </p:sp>
    </p:spTree>
    <p:extLst>
      <p:ext uri="{BB962C8B-B14F-4D97-AF65-F5344CB8AC3E}">
        <p14:creationId xmlns:p14="http://schemas.microsoft.com/office/powerpoint/2010/main" val="1389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B87B4C-4565-41F5-A118-379BDAFEBC29}"/>
              </a:ext>
            </a:extLst>
          </p:cNvPr>
          <p:cNvPicPr>
            <a:picLocks noGrp="1" noChangeAspect="1"/>
          </p:cNvPicPr>
          <p:nvPr>
            <p:ph sz="quarter" idx="16"/>
          </p:nvPr>
        </p:nvPicPr>
        <p:blipFill>
          <a:blip r:embed="rId2"/>
          <a:stretch>
            <a:fillRect/>
          </a:stretch>
        </p:blipFill>
        <p:spPr>
          <a:xfrm>
            <a:off x="1243764" y="254701"/>
            <a:ext cx="10466973" cy="63485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1392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B0A66C-DD41-4BF0-ACC3-968698A5F929}"/>
              </a:ext>
            </a:extLst>
          </p:cNvPr>
          <p:cNvPicPr>
            <a:picLocks noChangeAspect="1"/>
          </p:cNvPicPr>
          <p:nvPr/>
        </p:nvPicPr>
        <p:blipFill rotWithShape="1">
          <a:blip r:embed="rId2"/>
          <a:srcRect t="39604"/>
          <a:stretch/>
        </p:blipFill>
        <p:spPr>
          <a:xfrm>
            <a:off x="1105181" y="777667"/>
            <a:ext cx="10708105" cy="38353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391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AC8A448-50F7-426D-846B-FDA591627620}"/>
              </a:ext>
            </a:extLst>
          </p:cNvPr>
          <p:cNvPicPr>
            <a:picLocks noGrp="1" noChangeAspect="1"/>
          </p:cNvPicPr>
          <p:nvPr>
            <p:ph sz="quarter" idx="16"/>
          </p:nvPr>
        </p:nvPicPr>
        <p:blipFill>
          <a:blip r:embed="rId2"/>
          <a:stretch>
            <a:fillRect/>
          </a:stretch>
        </p:blipFill>
        <p:spPr>
          <a:xfrm>
            <a:off x="577516" y="513347"/>
            <a:ext cx="11251452" cy="59572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894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29C7-0DDC-4C3D-8C28-89AB4F677684}"/>
              </a:ext>
            </a:extLst>
          </p:cNvPr>
          <p:cNvSpPr>
            <a:spLocks noGrp="1"/>
          </p:cNvSpPr>
          <p:nvPr>
            <p:ph type="title"/>
          </p:nvPr>
        </p:nvSpPr>
        <p:spPr/>
        <p:txBody>
          <a:bodyPr/>
          <a:lstStyle/>
          <a:p>
            <a:r>
              <a:rPr lang="en-US" dirty="0"/>
              <a:t>Cleaning the tube</a:t>
            </a:r>
          </a:p>
        </p:txBody>
      </p:sp>
      <p:sp>
        <p:nvSpPr>
          <p:cNvPr id="3" name="TextBox 2">
            <a:extLst>
              <a:ext uri="{FF2B5EF4-FFF2-40B4-BE49-F238E27FC236}">
                <a16:creationId xmlns:a16="http://schemas.microsoft.com/office/drawing/2014/main" id="{1A353151-3AA2-4F59-BCE6-B521565DFA62}"/>
              </a:ext>
            </a:extLst>
          </p:cNvPr>
          <p:cNvSpPr txBox="1"/>
          <p:nvPr/>
        </p:nvSpPr>
        <p:spPr>
          <a:xfrm>
            <a:off x="1363579" y="6221647"/>
            <a:ext cx="6616700" cy="369332"/>
          </a:xfrm>
          <a:prstGeom prst="rect">
            <a:avLst/>
          </a:prstGeom>
          <a:noFill/>
        </p:spPr>
        <p:txBody>
          <a:bodyPr wrap="square" rtlCol="0">
            <a:spAutoFit/>
          </a:bodyPr>
          <a:lstStyle/>
          <a:p>
            <a:r>
              <a:rPr lang="en-US"/>
              <a:t>https://youtu.be/WurJsuvpDKc?si=en4MeIl-34s9LqVk&amp;t=23</a:t>
            </a:r>
            <a:endParaRPr lang="en-US" dirty="0"/>
          </a:p>
        </p:txBody>
      </p:sp>
      <p:pic>
        <p:nvPicPr>
          <p:cNvPr id="7" name="Online Media 6" title="How to clean an ENFit feeding tube">
            <a:hlinkClick r:id="" action="ppaction://media"/>
            <a:extLst>
              <a:ext uri="{FF2B5EF4-FFF2-40B4-BE49-F238E27FC236}">
                <a16:creationId xmlns:a16="http://schemas.microsoft.com/office/drawing/2014/main" id="{6A6DD0BD-6CE5-49CC-920B-D4AEE4EC715A}"/>
              </a:ext>
            </a:extLst>
          </p:cNvPr>
          <p:cNvPicPr>
            <a:picLocks noGrp="1" noRot="1" noChangeAspect="1"/>
          </p:cNvPicPr>
          <p:nvPr>
            <p:ph sz="quarter" idx="16"/>
            <a:videoFile r:link="rId1"/>
          </p:nvPr>
        </p:nvPicPr>
        <p:blipFill>
          <a:blip r:embed="rId3"/>
          <a:stretch>
            <a:fillRect/>
          </a:stretch>
        </p:blipFill>
        <p:spPr>
          <a:xfrm>
            <a:off x="1888875" y="1652337"/>
            <a:ext cx="6616700" cy="3738563"/>
          </a:xfrm>
          <a:prstGeom prst="rect">
            <a:avLst/>
          </a:prstGeom>
        </p:spPr>
      </p:pic>
      <p:pic>
        <p:nvPicPr>
          <p:cNvPr id="9" name="Picture 8">
            <a:extLst>
              <a:ext uri="{FF2B5EF4-FFF2-40B4-BE49-F238E27FC236}">
                <a16:creationId xmlns:a16="http://schemas.microsoft.com/office/drawing/2014/main" id="{A48C526D-4E48-4ACD-BF98-520A529136EE}"/>
              </a:ext>
            </a:extLst>
          </p:cNvPr>
          <p:cNvPicPr>
            <a:picLocks noChangeAspect="1"/>
          </p:cNvPicPr>
          <p:nvPr/>
        </p:nvPicPr>
        <p:blipFill>
          <a:blip r:embed="rId4"/>
          <a:stretch>
            <a:fillRect/>
          </a:stretch>
        </p:blipFill>
        <p:spPr>
          <a:xfrm>
            <a:off x="9320463" y="1614715"/>
            <a:ext cx="1828571" cy="1814285"/>
          </a:xfrm>
          <a:prstGeom prst="rect">
            <a:avLst/>
          </a:prstGeom>
        </p:spPr>
      </p:pic>
    </p:spTree>
    <p:extLst>
      <p:ext uri="{BB962C8B-B14F-4D97-AF65-F5344CB8AC3E}">
        <p14:creationId xmlns:p14="http://schemas.microsoft.com/office/powerpoint/2010/main" val="36901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FDD43F0-CDCF-4DDB-9607-46D41AA7491F}"/>
              </a:ext>
            </a:extLst>
          </p:cNvPr>
          <p:cNvSpPr>
            <a:spLocks noGrp="1"/>
          </p:cNvSpPr>
          <p:nvPr>
            <p:ph type="body" sz="quarter" idx="16"/>
          </p:nvPr>
        </p:nvSpPr>
        <p:spPr>
          <a:xfrm>
            <a:off x="1517866" y="1920582"/>
            <a:ext cx="3261524" cy="2745686"/>
          </a:xfrm>
        </p:spPr>
        <p:txBody>
          <a:bodyPr/>
          <a:lstStyle/>
          <a:p>
            <a:r>
              <a:rPr lang="en-US" sz="1800" dirty="0"/>
              <a:t>Because of the potential for formula, medication or breast milk to accumulate in the “moat” of the tube, it is recommended that the opening be cleaned 1-2 times/day.</a:t>
            </a:r>
          </a:p>
          <a:p>
            <a:endParaRPr lang="en-US" dirty="0"/>
          </a:p>
        </p:txBody>
      </p:sp>
      <p:pic>
        <p:nvPicPr>
          <p:cNvPr id="13" name="Content Placeholder 4">
            <a:extLst>
              <a:ext uri="{FF2B5EF4-FFF2-40B4-BE49-F238E27FC236}">
                <a16:creationId xmlns:a16="http://schemas.microsoft.com/office/drawing/2014/main" id="{4EF51416-85FA-4604-A406-AA679ABC968C}"/>
              </a:ext>
            </a:extLst>
          </p:cNvPr>
          <p:cNvPicPr>
            <a:picLocks noGrp="1" noChangeAspect="1"/>
          </p:cNvPicPr>
          <p:nvPr>
            <p:ph type="pic" sz="quarter" idx="20"/>
          </p:nvPr>
        </p:nvPicPr>
        <p:blipFill rotWithShape="1">
          <a:blip r:embed="rId2"/>
          <a:srcRect t="-272" r="48354" b="13094"/>
          <a:stretch/>
        </p:blipFill>
        <p:spPr>
          <a:xfrm>
            <a:off x="4779390" y="-205741"/>
            <a:ext cx="7296347" cy="6892409"/>
          </a:xfrm>
        </p:spPr>
      </p:pic>
      <p:sp>
        <p:nvSpPr>
          <p:cNvPr id="6" name="Title 1">
            <a:extLst>
              <a:ext uri="{FF2B5EF4-FFF2-40B4-BE49-F238E27FC236}">
                <a16:creationId xmlns:a16="http://schemas.microsoft.com/office/drawing/2014/main" id="{54868396-0A09-4570-ADCF-9992B8F448FA}"/>
              </a:ext>
            </a:extLst>
          </p:cNvPr>
          <p:cNvSpPr>
            <a:spLocks noGrp="1"/>
          </p:cNvSpPr>
          <p:nvPr>
            <p:ph type="title"/>
          </p:nvPr>
        </p:nvSpPr>
        <p:spPr>
          <a:xfrm>
            <a:off x="1234912" y="171332"/>
            <a:ext cx="9879290" cy="1053705"/>
          </a:xfrm>
          <a:solidFill>
            <a:schemeClr val="bg1"/>
          </a:solidFill>
          <a:ln>
            <a:solidFill>
              <a:schemeClr val="bg1"/>
            </a:solidFill>
          </a:ln>
        </p:spPr>
        <p:txBody>
          <a:bodyPr/>
          <a:lstStyle/>
          <a:p>
            <a:r>
              <a:rPr lang="en-US" sz="4400" b="1" dirty="0"/>
              <a:t>Cleaning the tube</a:t>
            </a:r>
          </a:p>
        </p:txBody>
      </p:sp>
    </p:spTree>
    <p:extLst>
      <p:ext uri="{BB962C8B-B14F-4D97-AF65-F5344CB8AC3E}">
        <p14:creationId xmlns:p14="http://schemas.microsoft.com/office/powerpoint/2010/main" val="376604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ebraska Medicine   ENFit Overview and Medication Preparation">
            <a:hlinkClick r:id="" action="ppaction://media"/>
            <a:extLst>
              <a:ext uri="{FF2B5EF4-FFF2-40B4-BE49-F238E27FC236}">
                <a16:creationId xmlns:a16="http://schemas.microsoft.com/office/drawing/2014/main" id="{87E8ED70-C9D6-48A2-A14D-3E80DDFF1240}"/>
              </a:ext>
            </a:extLst>
          </p:cNvPr>
          <p:cNvPicPr>
            <a:picLocks noGrp="1" noRot="1" noChangeAspect="1"/>
          </p:cNvPicPr>
          <p:nvPr>
            <p:ph sz="quarter" idx="16"/>
            <a:videoFile r:link="rId1"/>
          </p:nvPr>
        </p:nvPicPr>
        <p:blipFill>
          <a:blip r:embed="rId3"/>
          <a:stretch>
            <a:fillRect/>
          </a:stretch>
        </p:blipFill>
        <p:spPr>
          <a:xfrm>
            <a:off x="1628273" y="1951346"/>
            <a:ext cx="7223496" cy="4081276"/>
          </a:xfrm>
          <a:prstGeom prst="rect">
            <a:avLst/>
          </a:prstGeom>
        </p:spPr>
      </p:pic>
      <p:sp>
        <p:nvSpPr>
          <p:cNvPr id="2" name="Title 1">
            <a:extLst>
              <a:ext uri="{FF2B5EF4-FFF2-40B4-BE49-F238E27FC236}">
                <a16:creationId xmlns:a16="http://schemas.microsoft.com/office/drawing/2014/main" id="{DEFFA13D-07FC-4EC2-924B-532017E39A07}"/>
              </a:ext>
            </a:extLst>
          </p:cNvPr>
          <p:cNvSpPr>
            <a:spLocks noGrp="1"/>
          </p:cNvSpPr>
          <p:nvPr>
            <p:ph type="title"/>
          </p:nvPr>
        </p:nvSpPr>
        <p:spPr/>
        <p:txBody>
          <a:bodyPr/>
          <a:lstStyle/>
          <a:p>
            <a:r>
              <a:rPr lang="en-US" dirty="0"/>
              <a:t>Nebraska Medicine </a:t>
            </a:r>
            <a:r>
              <a:rPr lang="en-US" dirty="0" err="1"/>
              <a:t>ENFit</a:t>
            </a:r>
            <a:r>
              <a:rPr lang="en-US" sz="4000" dirty="0"/>
              <a:t>®</a:t>
            </a:r>
            <a:r>
              <a:rPr lang="en-US" dirty="0"/>
              <a:t> Overview and Medication Preparation</a:t>
            </a:r>
          </a:p>
        </p:txBody>
      </p:sp>
      <p:pic>
        <p:nvPicPr>
          <p:cNvPr id="5" name="Picture 4">
            <a:extLst>
              <a:ext uri="{FF2B5EF4-FFF2-40B4-BE49-F238E27FC236}">
                <a16:creationId xmlns:a16="http://schemas.microsoft.com/office/drawing/2014/main" id="{3303424B-45A4-470A-A6BE-4316FF5C81D4}"/>
              </a:ext>
            </a:extLst>
          </p:cNvPr>
          <p:cNvPicPr>
            <a:picLocks noChangeAspect="1"/>
          </p:cNvPicPr>
          <p:nvPr/>
        </p:nvPicPr>
        <p:blipFill>
          <a:blip r:embed="rId4"/>
          <a:stretch>
            <a:fillRect/>
          </a:stretch>
        </p:blipFill>
        <p:spPr>
          <a:xfrm>
            <a:off x="9644701" y="1812281"/>
            <a:ext cx="2333625" cy="2333625"/>
          </a:xfrm>
          <a:prstGeom prst="rect">
            <a:avLst/>
          </a:prstGeom>
        </p:spPr>
      </p:pic>
      <p:sp>
        <p:nvSpPr>
          <p:cNvPr id="9" name="TextBox 8">
            <a:extLst>
              <a:ext uri="{FF2B5EF4-FFF2-40B4-BE49-F238E27FC236}">
                <a16:creationId xmlns:a16="http://schemas.microsoft.com/office/drawing/2014/main" id="{DB7F5834-30AF-426D-9B11-7577410FD901}"/>
              </a:ext>
            </a:extLst>
          </p:cNvPr>
          <p:cNvSpPr txBox="1"/>
          <p:nvPr/>
        </p:nvSpPr>
        <p:spPr>
          <a:xfrm>
            <a:off x="2283643" y="6117463"/>
            <a:ext cx="6094428" cy="369332"/>
          </a:xfrm>
          <a:prstGeom prst="rect">
            <a:avLst/>
          </a:prstGeom>
          <a:noFill/>
        </p:spPr>
        <p:txBody>
          <a:bodyPr wrap="square">
            <a:spAutoFit/>
          </a:bodyPr>
          <a:lstStyle/>
          <a:p>
            <a:r>
              <a:rPr lang="en-US" dirty="0">
                <a:hlinkClick r:id="rId5"/>
              </a:rPr>
              <a:t>https://www.youtube.com/watch?v=jBEZhXVWE5s</a:t>
            </a:r>
            <a:endParaRPr lang="en-US" dirty="0"/>
          </a:p>
        </p:txBody>
      </p:sp>
    </p:spTree>
    <p:extLst>
      <p:ext uri="{BB962C8B-B14F-4D97-AF65-F5344CB8AC3E}">
        <p14:creationId xmlns:p14="http://schemas.microsoft.com/office/powerpoint/2010/main" val="38477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BDFE-378E-4B55-B5B9-02E970A2AC47}"/>
              </a:ext>
            </a:extLst>
          </p:cNvPr>
          <p:cNvSpPr>
            <a:spLocks noGrp="1"/>
          </p:cNvSpPr>
          <p:nvPr>
            <p:ph type="title"/>
          </p:nvPr>
        </p:nvSpPr>
        <p:spPr/>
        <p:txBody>
          <a:bodyPr/>
          <a:lstStyle/>
          <a:p>
            <a:r>
              <a:rPr lang="en-US" dirty="0" err="1"/>
              <a:t>ENFit</a:t>
            </a:r>
            <a:r>
              <a:rPr lang="en-US" sz="4000" dirty="0"/>
              <a:t>®</a:t>
            </a:r>
            <a:r>
              <a:rPr lang="en-US" dirty="0"/>
              <a:t> Enteral System</a:t>
            </a:r>
          </a:p>
        </p:txBody>
      </p:sp>
      <p:sp>
        <p:nvSpPr>
          <p:cNvPr id="3" name="Text Placeholder 2">
            <a:extLst>
              <a:ext uri="{FF2B5EF4-FFF2-40B4-BE49-F238E27FC236}">
                <a16:creationId xmlns:a16="http://schemas.microsoft.com/office/drawing/2014/main" id="{51018912-606D-40D8-9FE4-926257240201}"/>
              </a:ext>
            </a:extLst>
          </p:cNvPr>
          <p:cNvSpPr>
            <a:spLocks noGrp="1"/>
          </p:cNvSpPr>
          <p:nvPr>
            <p:ph type="body" sz="quarter" idx="16"/>
          </p:nvPr>
        </p:nvSpPr>
        <p:spPr/>
        <p:txBody>
          <a:bodyPr/>
          <a:lstStyle/>
          <a:p>
            <a:r>
              <a:rPr lang="en-US" dirty="0"/>
              <a:t>Transition Sets requiring adaptor</a:t>
            </a:r>
          </a:p>
        </p:txBody>
      </p:sp>
      <p:pic>
        <p:nvPicPr>
          <p:cNvPr id="9" name="Content Placeholder 8">
            <a:extLst>
              <a:ext uri="{FF2B5EF4-FFF2-40B4-BE49-F238E27FC236}">
                <a16:creationId xmlns:a16="http://schemas.microsoft.com/office/drawing/2014/main" id="{978A673E-8E72-4DBD-9D45-EAD1B3770603}"/>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1426618" y="2657120"/>
            <a:ext cx="4933333" cy="2238095"/>
          </a:xfrm>
        </p:spPr>
      </p:pic>
      <p:pic>
        <p:nvPicPr>
          <p:cNvPr id="7" name="Picture Placeholder 6">
            <a:extLst>
              <a:ext uri="{FF2B5EF4-FFF2-40B4-BE49-F238E27FC236}">
                <a16:creationId xmlns:a16="http://schemas.microsoft.com/office/drawing/2014/main" id="{8534E7E4-3E3F-426A-9AE2-03CAC0D1D1A7}"/>
              </a:ext>
            </a:extLst>
          </p:cNvPr>
          <p:cNvPicPr>
            <a:picLocks noGrp="1" noChangeAspect="1"/>
          </p:cNvPicPr>
          <p:nvPr>
            <p:ph type="pic" sz="quarter" idx="20"/>
          </p:nvPr>
        </p:nvPicPr>
        <p:blipFill rotWithShape="1">
          <a:blip r:embed="rId3"/>
          <a:srcRect l="-334" r="461"/>
          <a:stretch/>
        </p:blipFill>
        <p:spPr>
          <a:xfrm>
            <a:off x="6768270" y="133765"/>
            <a:ext cx="5264210" cy="66289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271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143B1B7-3EA9-42BE-9BB2-820EAA5F0A5A}"/>
              </a:ext>
            </a:extLst>
          </p:cNvPr>
          <p:cNvPicPr>
            <a:picLocks noGrp="1" noChangeAspect="1"/>
          </p:cNvPicPr>
          <p:nvPr>
            <p:ph sz="quarter" idx="16"/>
          </p:nvPr>
        </p:nvPicPr>
        <p:blipFill>
          <a:blip r:embed="rId2"/>
          <a:stretch>
            <a:fillRect/>
          </a:stretch>
        </p:blipFill>
        <p:spPr>
          <a:xfrm>
            <a:off x="1376313" y="1606898"/>
            <a:ext cx="8031637" cy="4897553"/>
          </a:xfrm>
        </p:spPr>
      </p:pic>
      <p:sp>
        <p:nvSpPr>
          <p:cNvPr id="6" name="Title 5">
            <a:extLst>
              <a:ext uri="{FF2B5EF4-FFF2-40B4-BE49-F238E27FC236}">
                <a16:creationId xmlns:a16="http://schemas.microsoft.com/office/drawing/2014/main" id="{78A6AF11-4BC4-4EEB-A106-3672C8B196A7}"/>
              </a:ext>
            </a:extLst>
          </p:cNvPr>
          <p:cNvSpPr>
            <a:spLocks noGrp="1"/>
          </p:cNvSpPr>
          <p:nvPr>
            <p:ph type="title"/>
          </p:nvPr>
        </p:nvSpPr>
        <p:spPr/>
        <p:txBody>
          <a:bodyPr/>
          <a:lstStyle/>
          <a:p>
            <a:r>
              <a:rPr lang="en-US" dirty="0"/>
              <a:t>Transition Connectors</a:t>
            </a:r>
          </a:p>
        </p:txBody>
      </p:sp>
    </p:spTree>
    <p:extLst>
      <p:ext uri="{BB962C8B-B14F-4D97-AF65-F5344CB8AC3E}">
        <p14:creationId xmlns:p14="http://schemas.microsoft.com/office/powerpoint/2010/main" val="114650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1B245C-235F-4CE0-A03D-64A72CCF4889}"/>
              </a:ext>
            </a:extLst>
          </p:cNvPr>
          <p:cNvSpPr>
            <a:spLocks noGrp="1"/>
          </p:cNvSpPr>
          <p:nvPr>
            <p:ph type="ctrTitle"/>
          </p:nvPr>
        </p:nvSpPr>
        <p:spPr>
          <a:xfrm>
            <a:off x="1441445" y="1265424"/>
            <a:ext cx="9399380" cy="2684407"/>
          </a:xfrm>
        </p:spPr>
        <p:txBody>
          <a:bodyPr/>
          <a:lstStyle/>
          <a:p>
            <a:r>
              <a:rPr lang="en-US" sz="6000" dirty="0"/>
              <a:t>Purpose: </a:t>
            </a:r>
            <a:br>
              <a:rPr lang="en-US" sz="6000" dirty="0"/>
            </a:br>
            <a:r>
              <a:rPr lang="en-US" sz="6000" dirty="0"/>
              <a:t>Reducing Tubing Misconnections with </a:t>
            </a:r>
            <a:r>
              <a:rPr lang="en-US" sz="6000" dirty="0" err="1"/>
              <a:t>ENFit</a:t>
            </a:r>
            <a:r>
              <a:rPr lang="en-US" sz="6000" dirty="0"/>
              <a:t>® </a:t>
            </a:r>
          </a:p>
        </p:txBody>
      </p:sp>
      <p:sp>
        <p:nvSpPr>
          <p:cNvPr id="2" name="TextBox 1">
            <a:extLst>
              <a:ext uri="{FF2B5EF4-FFF2-40B4-BE49-F238E27FC236}">
                <a16:creationId xmlns:a16="http://schemas.microsoft.com/office/drawing/2014/main" id="{FBD067C4-F793-4A74-81BB-9418E825E796}"/>
              </a:ext>
            </a:extLst>
          </p:cNvPr>
          <p:cNvSpPr txBox="1"/>
          <p:nvPr/>
        </p:nvSpPr>
        <p:spPr>
          <a:xfrm>
            <a:off x="1441445" y="4788816"/>
            <a:ext cx="9106293" cy="923330"/>
          </a:xfrm>
          <a:prstGeom prst="rect">
            <a:avLst/>
          </a:prstGeom>
          <a:noFill/>
        </p:spPr>
        <p:txBody>
          <a:bodyPr wrap="square" rtlCol="0">
            <a:spAutoFit/>
          </a:bodyPr>
          <a:lstStyle/>
          <a:p>
            <a:r>
              <a:rPr lang="en-US" dirty="0"/>
              <a:t>There are several videos in this presentation. As not all workstations have speakers, please use the QR codes provided or utilize the Closed Caption features to get the most from these educational offerings.</a:t>
            </a:r>
          </a:p>
        </p:txBody>
      </p:sp>
    </p:spTree>
    <p:extLst>
      <p:ext uri="{BB962C8B-B14F-4D97-AF65-F5344CB8AC3E}">
        <p14:creationId xmlns:p14="http://schemas.microsoft.com/office/powerpoint/2010/main" val="316873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D8AF2-C6C4-454F-8FB1-553980677923}"/>
              </a:ext>
            </a:extLst>
          </p:cNvPr>
          <p:cNvSpPr>
            <a:spLocks noGrp="1"/>
          </p:cNvSpPr>
          <p:nvPr>
            <p:ph type="title"/>
          </p:nvPr>
        </p:nvSpPr>
        <p:spPr/>
        <p:txBody>
          <a:bodyPr/>
          <a:lstStyle/>
          <a:p>
            <a:r>
              <a:rPr lang="en-US" dirty="0"/>
              <a:t>Enteral Tube Insertion w/CO2 Detector</a:t>
            </a:r>
          </a:p>
        </p:txBody>
      </p:sp>
      <p:pic>
        <p:nvPicPr>
          <p:cNvPr id="8" name="Online Media 7" title="Enteral Tube Insertion">
            <a:hlinkClick r:id="" action="ppaction://media"/>
            <a:extLst>
              <a:ext uri="{FF2B5EF4-FFF2-40B4-BE49-F238E27FC236}">
                <a16:creationId xmlns:a16="http://schemas.microsoft.com/office/drawing/2014/main" id="{4ABC1F0B-5307-4C68-B3D5-EC06B3A43B70}"/>
              </a:ext>
            </a:extLst>
          </p:cNvPr>
          <p:cNvPicPr>
            <a:picLocks noGrp="1" noRot="1" noChangeAspect="1"/>
          </p:cNvPicPr>
          <p:nvPr>
            <p:ph sz="quarter" idx="16"/>
            <a:videoFile r:link="rId1"/>
          </p:nvPr>
        </p:nvPicPr>
        <p:blipFill>
          <a:blip r:embed="rId3"/>
          <a:stretch>
            <a:fillRect/>
          </a:stretch>
        </p:blipFill>
        <p:spPr>
          <a:xfrm>
            <a:off x="1755825" y="1794618"/>
            <a:ext cx="6616700" cy="3738563"/>
          </a:xfrm>
          <a:prstGeom prst="rect">
            <a:avLst/>
          </a:prstGeom>
        </p:spPr>
      </p:pic>
      <p:sp>
        <p:nvSpPr>
          <p:cNvPr id="2" name="TextBox 1">
            <a:extLst>
              <a:ext uri="{FF2B5EF4-FFF2-40B4-BE49-F238E27FC236}">
                <a16:creationId xmlns:a16="http://schemas.microsoft.com/office/drawing/2014/main" id="{B14B35DF-9C6E-41ED-B3AC-0FDFBEBF8B43}"/>
              </a:ext>
            </a:extLst>
          </p:cNvPr>
          <p:cNvSpPr txBox="1"/>
          <p:nvPr/>
        </p:nvSpPr>
        <p:spPr>
          <a:xfrm>
            <a:off x="1755825" y="5961567"/>
            <a:ext cx="6768445" cy="369332"/>
          </a:xfrm>
          <a:prstGeom prst="rect">
            <a:avLst/>
          </a:prstGeom>
          <a:noFill/>
        </p:spPr>
        <p:txBody>
          <a:bodyPr wrap="square" rtlCol="0">
            <a:spAutoFit/>
          </a:bodyPr>
          <a:lstStyle/>
          <a:p>
            <a:r>
              <a:rPr lang="en-US" dirty="0"/>
              <a:t>https://www.youtube.com/watch?v=JZGgAKxxZ9s&amp;t=5s</a:t>
            </a:r>
          </a:p>
        </p:txBody>
      </p:sp>
      <p:pic>
        <p:nvPicPr>
          <p:cNvPr id="5" name="Picture 4">
            <a:extLst>
              <a:ext uri="{FF2B5EF4-FFF2-40B4-BE49-F238E27FC236}">
                <a16:creationId xmlns:a16="http://schemas.microsoft.com/office/drawing/2014/main" id="{CDB08CDE-C700-47B8-820F-2072B7277790}"/>
              </a:ext>
            </a:extLst>
          </p:cNvPr>
          <p:cNvPicPr>
            <a:picLocks noChangeAspect="1"/>
          </p:cNvPicPr>
          <p:nvPr/>
        </p:nvPicPr>
        <p:blipFill>
          <a:blip r:embed="rId4"/>
          <a:stretch>
            <a:fillRect/>
          </a:stretch>
        </p:blipFill>
        <p:spPr>
          <a:xfrm>
            <a:off x="8836843" y="2276879"/>
            <a:ext cx="2786504" cy="2786504"/>
          </a:xfrm>
          <a:prstGeom prst="rect">
            <a:avLst/>
          </a:prstGeom>
        </p:spPr>
      </p:pic>
    </p:spTree>
    <p:extLst>
      <p:ext uri="{BB962C8B-B14F-4D97-AF65-F5344CB8AC3E}">
        <p14:creationId xmlns:p14="http://schemas.microsoft.com/office/powerpoint/2010/main" val="10763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dult Enteral Devices &amp; Supplies">
            <a:hlinkClick r:id="" action="ppaction://media"/>
            <a:extLst>
              <a:ext uri="{FF2B5EF4-FFF2-40B4-BE49-F238E27FC236}">
                <a16:creationId xmlns:a16="http://schemas.microsoft.com/office/drawing/2014/main" id="{5B88AE64-29B4-4CF4-A17C-8AE724930656}"/>
              </a:ext>
            </a:extLst>
          </p:cNvPr>
          <p:cNvPicPr>
            <a:picLocks noGrp="1" noRot="1" noChangeAspect="1"/>
          </p:cNvPicPr>
          <p:nvPr>
            <p:ph sz="quarter" idx="16"/>
            <a:videoFile r:link="rId1"/>
          </p:nvPr>
        </p:nvPicPr>
        <p:blipFill>
          <a:blip r:embed="rId3"/>
          <a:stretch>
            <a:fillRect/>
          </a:stretch>
        </p:blipFill>
        <p:spPr>
          <a:xfrm>
            <a:off x="1494015" y="2075468"/>
            <a:ext cx="6616700" cy="3738563"/>
          </a:xfrm>
          <a:prstGeom prst="rect">
            <a:avLst/>
          </a:prstGeom>
        </p:spPr>
      </p:pic>
      <p:sp>
        <p:nvSpPr>
          <p:cNvPr id="3" name="Title 2">
            <a:extLst>
              <a:ext uri="{FF2B5EF4-FFF2-40B4-BE49-F238E27FC236}">
                <a16:creationId xmlns:a16="http://schemas.microsoft.com/office/drawing/2014/main" id="{D43F45F9-ED84-452A-9DB4-B7D43386778F}"/>
              </a:ext>
            </a:extLst>
          </p:cNvPr>
          <p:cNvSpPr>
            <a:spLocks noGrp="1"/>
          </p:cNvSpPr>
          <p:nvPr>
            <p:ph type="title"/>
          </p:nvPr>
        </p:nvSpPr>
        <p:spPr/>
        <p:txBody>
          <a:bodyPr/>
          <a:lstStyle/>
          <a:p>
            <a:r>
              <a:rPr lang="en-US" b="1" i="0" dirty="0">
                <a:solidFill>
                  <a:srgbClr val="0F0F0F"/>
                </a:solidFill>
                <a:effectLst/>
                <a:latin typeface="Roboto" panose="02000000000000000000" pitchFamily="2" charset="0"/>
              </a:rPr>
              <a:t>Adult Enteral Devices &amp; Supplies – Transition &amp; Adaptors</a:t>
            </a:r>
            <a:endParaRPr lang="en-US" dirty="0"/>
          </a:p>
        </p:txBody>
      </p:sp>
      <p:pic>
        <p:nvPicPr>
          <p:cNvPr id="5" name="Picture 4">
            <a:extLst>
              <a:ext uri="{FF2B5EF4-FFF2-40B4-BE49-F238E27FC236}">
                <a16:creationId xmlns:a16="http://schemas.microsoft.com/office/drawing/2014/main" id="{24D96D45-A3AB-43E2-B121-AFDF57D1A515}"/>
              </a:ext>
            </a:extLst>
          </p:cNvPr>
          <p:cNvPicPr>
            <a:picLocks noChangeAspect="1"/>
          </p:cNvPicPr>
          <p:nvPr/>
        </p:nvPicPr>
        <p:blipFill>
          <a:blip r:embed="rId4"/>
          <a:stretch>
            <a:fillRect/>
          </a:stretch>
        </p:blipFill>
        <p:spPr>
          <a:xfrm>
            <a:off x="8661469" y="1866508"/>
            <a:ext cx="2678096" cy="2678096"/>
          </a:xfrm>
          <a:prstGeom prst="rect">
            <a:avLst/>
          </a:prstGeom>
        </p:spPr>
      </p:pic>
      <p:sp>
        <p:nvSpPr>
          <p:cNvPr id="6" name="TextBox 5">
            <a:extLst>
              <a:ext uri="{FF2B5EF4-FFF2-40B4-BE49-F238E27FC236}">
                <a16:creationId xmlns:a16="http://schemas.microsoft.com/office/drawing/2014/main" id="{78AC6301-37FC-48CD-B935-B86C386A4F55}"/>
              </a:ext>
            </a:extLst>
          </p:cNvPr>
          <p:cNvSpPr txBox="1"/>
          <p:nvPr/>
        </p:nvSpPr>
        <p:spPr>
          <a:xfrm>
            <a:off x="1593130" y="6070862"/>
            <a:ext cx="6381946" cy="369332"/>
          </a:xfrm>
          <a:prstGeom prst="rect">
            <a:avLst/>
          </a:prstGeom>
          <a:noFill/>
        </p:spPr>
        <p:txBody>
          <a:bodyPr wrap="square" rtlCol="0">
            <a:spAutoFit/>
          </a:bodyPr>
          <a:lstStyle/>
          <a:p>
            <a:r>
              <a:rPr lang="en-US"/>
              <a:t>https://www.youtube.com/watch?v=Rkm9zecJwHY</a:t>
            </a:r>
            <a:endParaRPr lang="en-US" dirty="0"/>
          </a:p>
        </p:txBody>
      </p:sp>
    </p:spTree>
    <p:extLst>
      <p:ext uri="{BB962C8B-B14F-4D97-AF65-F5344CB8AC3E}">
        <p14:creationId xmlns:p14="http://schemas.microsoft.com/office/powerpoint/2010/main" val="31551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3E47C8-D388-492B-BFE9-CED5F2F7D368}"/>
              </a:ext>
            </a:extLst>
          </p:cNvPr>
          <p:cNvSpPr txBox="1"/>
          <p:nvPr/>
        </p:nvSpPr>
        <p:spPr>
          <a:xfrm>
            <a:off x="4724400" y="2366210"/>
            <a:ext cx="5694947" cy="369332"/>
          </a:xfrm>
          <a:prstGeom prst="rect">
            <a:avLst/>
          </a:prstGeom>
          <a:noFill/>
        </p:spPr>
        <p:txBody>
          <a:bodyPr wrap="square" rtlCol="0">
            <a:spAutoFit/>
          </a:bodyPr>
          <a:lstStyle/>
          <a:p>
            <a:r>
              <a:rPr lang="en-US" dirty="0"/>
              <a:t>Please reach out to your education team for questions.</a:t>
            </a:r>
          </a:p>
        </p:txBody>
      </p:sp>
    </p:spTree>
    <p:extLst>
      <p:ext uri="{BB962C8B-B14F-4D97-AF65-F5344CB8AC3E}">
        <p14:creationId xmlns:p14="http://schemas.microsoft.com/office/powerpoint/2010/main" val="253462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0E1BA2-52B0-4FEB-98DA-F44A542FE962}"/>
              </a:ext>
            </a:extLst>
          </p:cNvPr>
          <p:cNvSpPr>
            <a:spLocks noGrp="1"/>
          </p:cNvSpPr>
          <p:nvPr>
            <p:ph type="title"/>
          </p:nvPr>
        </p:nvSpPr>
        <p:spPr>
          <a:xfrm>
            <a:off x="1497790" y="639611"/>
            <a:ext cx="9457917" cy="1158265"/>
          </a:xfrm>
        </p:spPr>
        <p:txBody>
          <a:bodyPr/>
          <a:lstStyle/>
          <a:p>
            <a:r>
              <a:rPr lang="en-US" b="1" dirty="0"/>
              <a:t>Risk of Tubing Misconnections</a:t>
            </a:r>
          </a:p>
        </p:txBody>
      </p:sp>
      <p:sp>
        <p:nvSpPr>
          <p:cNvPr id="2" name="Content Placeholder 1">
            <a:extLst>
              <a:ext uri="{FF2B5EF4-FFF2-40B4-BE49-F238E27FC236}">
                <a16:creationId xmlns:a16="http://schemas.microsoft.com/office/drawing/2014/main" id="{ADE1C115-CA99-4930-9222-616EC224AEBE}"/>
              </a:ext>
            </a:extLst>
          </p:cNvPr>
          <p:cNvSpPr>
            <a:spLocks noGrp="1"/>
          </p:cNvSpPr>
          <p:nvPr>
            <p:ph sz="quarter" idx="19"/>
          </p:nvPr>
        </p:nvSpPr>
        <p:spPr>
          <a:xfrm>
            <a:off x="1497791" y="1674976"/>
            <a:ext cx="5187734" cy="3634509"/>
          </a:xfrm>
        </p:spPr>
        <p:txBody>
          <a:bodyPr/>
          <a:lstStyle/>
          <a:p>
            <a:pPr>
              <a:lnSpc>
                <a:spcPct val="100000"/>
              </a:lnSpc>
            </a:pPr>
            <a:r>
              <a:rPr lang="en-US" sz="2400" dirty="0"/>
              <a:t>An inadvertent connection between an enteral feeding system and a non-enteral system such as an intravascular catheter, peritoneal dialysis catheter, tracheostomy, medical gas tubing, etc.</a:t>
            </a:r>
          </a:p>
          <a:p>
            <a:pPr>
              <a:lnSpc>
                <a:spcPct val="100000"/>
              </a:lnSpc>
            </a:pPr>
            <a:r>
              <a:rPr lang="en-US" sz="2400" dirty="0"/>
              <a:t>Tubing misconnections can lead to severe consequences, including severe injury and patient death.</a:t>
            </a:r>
          </a:p>
          <a:p>
            <a:endParaRPr lang="en-US" sz="2400" dirty="0"/>
          </a:p>
          <a:p>
            <a:endParaRPr lang="en-US" sz="2400" dirty="0"/>
          </a:p>
        </p:txBody>
      </p:sp>
      <p:pic>
        <p:nvPicPr>
          <p:cNvPr id="13" name="Picture Placeholder 12">
            <a:extLst>
              <a:ext uri="{FF2B5EF4-FFF2-40B4-BE49-F238E27FC236}">
                <a16:creationId xmlns:a16="http://schemas.microsoft.com/office/drawing/2014/main" id="{1C95AF58-4544-4ED7-B1C5-DDE44B94E9DD}"/>
              </a:ext>
            </a:extLst>
          </p:cNvPr>
          <p:cNvPicPr>
            <a:picLocks noGrp="1" noChangeAspect="1"/>
          </p:cNvPicPr>
          <p:nvPr>
            <p:ph type="pic" sz="quarter" idx="20"/>
          </p:nvPr>
        </p:nvPicPr>
        <p:blipFill rotWithShape="1">
          <a:blip r:embed="rId2"/>
          <a:srcRect t="-366" b="586"/>
          <a:stretch/>
        </p:blipFill>
        <p:spPr>
          <a:xfrm>
            <a:off x="7115175" y="1797876"/>
            <a:ext cx="4275138" cy="36177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846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36C1-9023-415B-9192-CEEE869F1F12}"/>
              </a:ext>
            </a:extLst>
          </p:cNvPr>
          <p:cNvSpPr>
            <a:spLocks noGrp="1"/>
          </p:cNvSpPr>
          <p:nvPr>
            <p:ph type="title"/>
          </p:nvPr>
        </p:nvSpPr>
        <p:spPr/>
        <p:txBody>
          <a:bodyPr>
            <a:noAutofit/>
          </a:bodyPr>
          <a:lstStyle/>
          <a:p>
            <a:r>
              <a:rPr lang="en-US" dirty="0"/>
              <a:t>In Their Own Words: Families Impacted by Tubing Misconnections</a:t>
            </a:r>
          </a:p>
        </p:txBody>
      </p:sp>
      <p:pic>
        <p:nvPicPr>
          <p:cNvPr id="8" name="Online Media 3" title="In Their Own Words">
            <a:hlinkClick r:id="" action="ppaction://media"/>
            <a:extLst>
              <a:ext uri="{FF2B5EF4-FFF2-40B4-BE49-F238E27FC236}">
                <a16:creationId xmlns:a16="http://schemas.microsoft.com/office/drawing/2014/main" id="{2D58F74C-5A3E-4619-9010-EC836978DD60}"/>
              </a:ext>
            </a:extLst>
          </p:cNvPr>
          <p:cNvPicPr>
            <a:picLocks noGrp="1" noRot="1" noChangeAspect="1"/>
          </p:cNvPicPr>
          <p:nvPr>
            <p:ph sz="quarter" idx="16"/>
            <a:videoFile r:link="rId1"/>
          </p:nvPr>
        </p:nvPicPr>
        <p:blipFill>
          <a:blip r:embed="rId3"/>
          <a:stretch>
            <a:fillRect/>
          </a:stretch>
        </p:blipFill>
        <p:spPr>
          <a:xfrm>
            <a:off x="1494015" y="2090297"/>
            <a:ext cx="7004560" cy="3957577"/>
          </a:xfrm>
          <a:prstGeom prst="rect">
            <a:avLst/>
          </a:prstGeom>
        </p:spPr>
      </p:pic>
      <p:sp>
        <p:nvSpPr>
          <p:cNvPr id="3" name="TextBox 2">
            <a:extLst>
              <a:ext uri="{FF2B5EF4-FFF2-40B4-BE49-F238E27FC236}">
                <a16:creationId xmlns:a16="http://schemas.microsoft.com/office/drawing/2014/main" id="{DCD76732-A0EC-45A1-8D2C-2EB2145971A5}"/>
              </a:ext>
            </a:extLst>
          </p:cNvPr>
          <p:cNvSpPr txBox="1"/>
          <p:nvPr/>
        </p:nvSpPr>
        <p:spPr>
          <a:xfrm>
            <a:off x="1708484" y="6280484"/>
            <a:ext cx="6817895" cy="369332"/>
          </a:xfrm>
          <a:prstGeom prst="rect">
            <a:avLst/>
          </a:prstGeom>
          <a:noFill/>
        </p:spPr>
        <p:txBody>
          <a:bodyPr wrap="square" rtlCol="0">
            <a:spAutoFit/>
          </a:bodyPr>
          <a:lstStyle/>
          <a:p>
            <a:r>
              <a:rPr lang="en-US" dirty="0"/>
              <a:t>https://youtu.be/7g4l8ryZCQk?si=0w2TeCi_AlDHIx1N</a:t>
            </a:r>
          </a:p>
        </p:txBody>
      </p:sp>
      <p:pic>
        <p:nvPicPr>
          <p:cNvPr id="5" name="Picture 4">
            <a:extLst>
              <a:ext uri="{FF2B5EF4-FFF2-40B4-BE49-F238E27FC236}">
                <a16:creationId xmlns:a16="http://schemas.microsoft.com/office/drawing/2014/main" id="{FBD2D018-24E7-43E2-8F26-4A2EADBDF57E}"/>
              </a:ext>
            </a:extLst>
          </p:cNvPr>
          <p:cNvPicPr>
            <a:picLocks noChangeAspect="1"/>
          </p:cNvPicPr>
          <p:nvPr/>
        </p:nvPicPr>
        <p:blipFill>
          <a:blip r:embed="rId4"/>
          <a:stretch>
            <a:fillRect/>
          </a:stretch>
        </p:blipFill>
        <p:spPr>
          <a:xfrm>
            <a:off x="8746958" y="2194353"/>
            <a:ext cx="2869030" cy="2869030"/>
          </a:xfrm>
          <a:prstGeom prst="rect">
            <a:avLst/>
          </a:prstGeom>
        </p:spPr>
      </p:pic>
    </p:spTree>
    <p:extLst>
      <p:ext uri="{BB962C8B-B14F-4D97-AF65-F5344CB8AC3E}">
        <p14:creationId xmlns:p14="http://schemas.microsoft.com/office/powerpoint/2010/main" val="269921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85C88-26EE-4FB1-93B7-DEEF3DAFD96D}"/>
              </a:ext>
            </a:extLst>
          </p:cNvPr>
          <p:cNvSpPr>
            <a:spLocks noGrp="1"/>
          </p:cNvSpPr>
          <p:nvPr>
            <p:ph sz="quarter" idx="16"/>
          </p:nvPr>
        </p:nvSpPr>
        <p:spPr/>
        <p:txBody>
          <a:bodyPr/>
          <a:lstStyle/>
          <a:p>
            <a:r>
              <a:rPr lang="en-US" sz="2400" dirty="0"/>
              <a:t>Standards are being developed for connectors that are mechanically incompatible with connections for other therapy modalities.</a:t>
            </a:r>
          </a:p>
          <a:p>
            <a:pPr lvl="1"/>
            <a:r>
              <a:rPr lang="en-US" sz="2200" dirty="0"/>
              <a:t>Vascular/intravenous to vascular/intravenous only</a:t>
            </a:r>
          </a:p>
          <a:p>
            <a:pPr lvl="1"/>
            <a:r>
              <a:rPr lang="en-US" sz="2200" dirty="0"/>
              <a:t>Respiratory connection standards</a:t>
            </a:r>
          </a:p>
          <a:p>
            <a:pPr lvl="1"/>
            <a:r>
              <a:rPr lang="en-US" sz="2200" dirty="0"/>
              <a:t>Neuraxial connection standards (called </a:t>
            </a:r>
            <a:r>
              <a:rPr lang="en-US" sz="2200" dirty="0" err="1"/>
              <a:t>NRFit</a:t>
            </a:r>
            <a:r>
              <a:rPr lang="en-US" sz="2200" dirty="0"/>
              <a:t>®)</a:t>
            </a:r>
          </a:p>
          <a:p>
            <a:pPr lvl="1"/>
            <a:r>
              <a:rPr lang="en-US" sz="2800" b="1" dirty="0">
                <a:solidFill>
                  <a:schemeClr val="accent1"/>
                </a:solidFill>
              </a:rPr>
              <a:t>Enteral to enteral only  - this design is known as </a:t>
            </a:r>
            <a:r>
              <a:rPr lang="en-US" sz="2800" b="1" dirty="0" err="1">
                <a:solidFill>
                  <a:schemeClr val="accent1"/>
                </a:solidFill>
              </a:rPr>
              <a:t>ENFit</a:t>
            </a:r>
            <a:r>
              <a:rPr lang="en-US" sz="2800" b="1" dirty="0">
                <a:solidFill>
                  <a:schemeClr val="accent1"/>
                </a:solidFill>
              </a:rPr>
              <a:t>®</a:t>
            </a:r>
          </a:p>
        </p:txBody>
      </p:sp>
      <p:sp>
        <p:nvSpPr>
          <p:cNvPr id="3" name="Title 2">
            <a:extLst>
              <a:ext uri="{FF2B5EF4-FFF2-40B4-BE49-F238E27FC236}">
                <a16:creationId xmlns:a16="http://schemas.microsoft.com/office/drawing/2014/main" id="{3638638A-8D56-4896-9966-37436270DC09}"/>
              </a:ext>
            </a:extLst>
          </p:cNvPr>
          <p:cNvSpPr>
            <a:spLocks noGrp="1"/>
          </p:cNvSpPr>
          <p:nvPr>
            <p:ph type="title"/>
          </p:nvPr>
        </p:nvSpPr>
        <p:spPr/>
        <p:txBody>
          <a:bodyPr/>
          <a:lstStyle/>
          <a:p>
            <a:r>
              <a:rPr lang="en-US" dirty="0"/>
              <a:t>International Organization for Standardization developed ISO Standards</a:t>
            </a:r>
          </a:p>
        </p:txBody>
      </p:sp>
    </p:spTree>
    <p:extLst>
      <p:ext uri="{BB962C8B-B14F-4D97-AF65-F5344CB8AC3E}">
        <p14:creationId xmlns:p14="http://schemas.microsoft.com/office/powerpoint/2010/main" val="405265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9AFD1E-540C-40B2-83D0-65A1FD779748}"/>
              </a:ext>
            </a:extLst>
          </p:cNvPr>
          <p:cNvSpPr>
            <a:spLocks noGrp="1"/>
          </p:cNvSpPr>
          <p:nvPr>
            <p:ph sz="quarter" idx="16"/>
          </p:nvPr>
        </p:nvSpPr>
        <p:spPr>
          <a:xfrm>
            <a:off x="1517868" y="1348033"/>
            <a:ext cx="9845550" cy="5184741"/>
          </a:xfrm>
        </p:spPr>
        <p:txBody>
          <a:bodyPr/>
          <a:lstStyle/>
          <a:p>
            <a:pPr>
              <a:lnSpc>
                <a:spcPct val="100000"/>
              </a:lnSpc>
              <a:spcBef>
                <a:spcPts val="0"/>
              </a:spcBef>
              <a:spcAft>
                <a:spcPts val="1200"/>
              </a:spcAft>
            </a:pPr>
            <a:r>
              <a:rPr lang="en-US" sz="2800" b="1" i="1" dirty="0"/>
              <a:t>Who: </a:t>
            </a:r>
            <a:r>
              <a:rPr lang="en-US" sz="2800" dirty="0"/>
              <a:t>All patients with an enteral feeding tube</a:t>
            </a:r>
          </a:p>
          <a:p>
            <a:pPr>
              <a:lnSpc>
                <a:spcPct val="100000"/>
              </a:lnSpc>
              <a:spcBef>
                <a:spcPts val="0"/>
              </a:spcBef>
              <a:spcAft>
                <a:spcPts val="1200"/>
              </a:spcAft>
            </a:pPr>
            <a:r>
              <a:rPr lang="en-US" sz="2800" b="1" i="1" dirty="0"/>
              <a:t>What: </a:t>
            </a:r>
            <a:r>
              <a:rPr lang="en-US" sz="2800" dirty="0" err="1"/>
              <a:t>ENFit</a:t>
            </a:r>
            <a:r>
              <a:rPr lang="en-US" sz="2800" dirty="0"/>
              <a:t>® compatible = ‘Twist-in/Locking’ function</a:t>
            </a:r>
          </a:p>
          <a:p>
            <a:pPr>
              <a:lnSpc>
                <a:spcPct val="100000"/>
              </a:lnSpc>
              <a:spcBef>
                <a:spcPts val="0"/>
              </a:spcBef>
              <a:spcAft>
                <a:spcPts val="1200"/>
              </a:spcAft>
            </a:pPr>
            <a:r>
              <a:rPr lang="en-US" sz="2800" b="1" i="1" dirty="0"/>
              <a:t>Where: </a:t>
            </a:r>
            <a:r>
              <a:rPr lang="en-US" sz="2800" dirty="0"/>
              <a:t>Ultimately will impact all enteral tubes</a:t>
            </a:r>
          </a:p>
          <a:p>
            <a:pPr>
              <a:lnSpc>
                <a:spcPct val="100000"/>
              </a:lnSpc>
              <a:spcBef>
                <a:spcPts val="0"/>
              </a:spcBef>
              <a:spcAft>
                <a:spcPts val="1200"/>
              </a:spcAft>
            </a:pPr>
            <a:r>
              <a:rPr lang="en-US" sz="2800" b="1" i="1" dirty="0"/>
              <a:t>Why: </a:t>
            </a:r>
            <a:r>
              <a:rPr lang="en-US" sz="2800" dirty="0"/>
              <a:t>Improves safety:</a:t>
            </a:r>
          </a:p>
          <a:p>
            <a:pPr lvl="1">
              <a:spcBef>
                <a:spcPts val="0"/>
              </a:spcBef>
              <a:spcAft>
                <a:spcPts val="1200"/>
              </a:spcAft>
            </a:pPr>
            <a:r>
              <a:rPr lang="en-US" sz="2800" dirty="0"/>
              <a:t>Decreases risk of </a:t>
            </a:r>
            <a:r>
              <a:rPr lang="en-US" sz="2800" b="1" i="1" dirty="0"/>
              <a:t>mis</a:t>
            </a:r>
            <a:r>
              <a:rPr lang="en-US" sz="2800" dirty="0"/>
              <a:t>connections to other lines/devices (i.e. </a:t>
            </a:r>
            <a:r>
              <a:rPr lang="en-US" sz="2800" dirty="0" err="1"/>
              <a:t>ENFit</a:t>
            </a:r>
            <a:r>
              <a:rPr lang="en-US" sz="2800" dirty="0"/>
              <a:t>® only connects to </a:t>
            </a:r>
            <a:r>
              <a:rPr lang="en-US" sz="2800" dirty="0" err="1"/>
              <a:t>ENFit</a:t>
            </a:r>
            <a:r>
              <a:rPr lang="en-US" sz="2800" dirty="0"/>
              <a:t>®)</a:t>
            </a:r>
          </a:p>
          <a:p>
            <a:pPr lvl="1">
              <a:spcBef>
                <a:spcPts val="0"/>
              </a:spcBef>
              <a:spcAft>
                <a:spcPts val="1200"/>
              </a:spcAft>
            </a:pPr>
            <a:r>
              <a:rPr lang="en-US" sz="2800" dirty="0"/>
              <a:t>Decreases likelihood of </a:t>
            </a:r>
            <a:r>
              <a:rPr lang="en-US" sz="2800" b="1" i="1" dirty="0"/>
              <a:t>dis</a:t>
            </a:r>
            <a:r>
              <a:rPr lang="en-US" sz="2800" dirty="0"/>
              <a:t>connections </a:t>
            </a:r>
          </a:p>
          <a:p>
            <a:pPr lvl="1">
              <a:spcBef>
                <a:spcPts val="0"/>
              </a:spcBef>
              <a:spcAft>
                <a:spcPts val="1200"/>
              </a:spcAft>
            </a:pPr>
            <a:r>
              <a:rPr lang="en-US" sz="2800" dirty="0"/>
              <a:t>Standardization </a:t>
            </a:r>
            <a:r>
              <a:rPr lang="en-US" sz="2800" dirty="0">
                <a:sym typeface="Wingdings" panose="05000000000000000000" pitchFamily="2" charset="2"/>
              </a:rPr>
              <a:t> Universal connector</a:t>
            </a:r>
          </a:p>
          <a:p>
            <a:pPr>
              <a:lnSpc>
                <a:spcPct val="100000"/>
              </a:lnSpc>
              <a:spcBef>
                <a:spcPts val="0"/>
              </a:spcBef>
              <a:spcAft>
                <a:spcPts val="1200"/>
              </a:spcAft>
            </a:pPr>
            <a:r>
              <a:rPr lang="en-US" sz="2800" b="1" dirty="0">
                <a:sym typeface="Wingdings" panose="05000000000000000000" pitchFamily="2" charset="2"/>
              </a:rPr>
              <a:t>When: </a:t>
            </a:r>
            <a:r>
              <a:rPr lang="en-US" sz="2800" dirty="0">
                <a:sym typeface="Wingdings" panose="05000000000000000000" pitchFamily="2" charset="2"/>
              </a:rPr>
              <a:t>Ongoing</a:t>
            </a:r>
            <a:endParaRPr lang="en-US" sz="2800" dirty="0"/>
          </a:p>
          <a:p>
            <a:endParaRPr lang="en-US" sz="2800" dirty="0"/>
          </a:p>
        </p:txBody>
      </p:sp>
      <p:sp>
        <p:nvSpPr>
          <p:cNvPr id="3" name="Title 2">
            <a:extLst>
              <a:ext uri="{FF2B5EF4-FFF2-40B4-BE49-F238E27FC236}">
                <a16:creationId xmlns:a16="http://schemas.microsoft.com/office/drawing/2014/main" id="{006A1766-3342-460B-9042-C55C2879AB93}"/>
              </a:ext>
            </a:extLst>
          </p:cNvPr>
          <p:cNvSpPr>
            <a:spLocks noGrp="1"/>
          </p:cNvSpPr>
          <p:nvPr>
            <p:ph type="title"/>
          </p:nvPr>
        </p:nvSpPr>
        <p:spPr/>
        <p:txBody>
          <a:bodyPr/>
          <a:lstStyle/>
          <a:p>
            <a:r>
              <a:rPr lang="en-US" dirty="0"/>
              <a:t>ENFIT</a:t>
            </a:r>
            <a:r>
              <a:rPr lang="en-US" sz="4000" dirty="0"/>
              <a:t> ® conversion update</a:t>
            </a:r>
            <a:endParaRPr lang="en-US" dirty="0"/>
          </a:p>
        </p:txBody>
      </p:sp>
    </p:spTree>
    <p:extLst>
      <p:ext uri="{BB962C8B-B14F-4D97-AF65-F5344CB8AC3E}">
        <p14:creationId xmlns:p14="http://schemas.microsoft.com/office/powerpoint/2010/main" val="274448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383594-E873-4780-9573-06DA6756D5B5}"/>
              </a:ext>
            </a:extLst>
          </p:cNvPr>
          <p:cNvSpPr>
            <a:spLocks noGrp="1"/>
          </p:cNvSpPr>
          <p:nvPr>
            <p:ph type="title"/>
          </p:nvPr>
        </p:nvSpPr>
        <p:spPr/>
        <p:txBody>
          <a:bodyPr/>
          <a:lstStyle/>
          <a:p>
            <a:r>
              <a:rPr lang="en-US" b="1" dirty="0"/>
              <a:t>New Products with </a:t>
            </a:r>
            <a:r>
              <a:rPr lang="en-US" b="1" dirty="0" err="1"/>
              <a:t>ENFit</a:t>
            </a:r>
            <a:r>
              <a:rPr lang="en-US" sz="4000" b="1" dirty="0"/>
              <a:t>®</a:t>
            </a:r>
            <a:r>
              <a:rPr lang="en-US" b="1" dirty="0"/>
              <a:t> Connections</a:t>
            </a:r>
          </a:p>
        </p:txBody>
      </p:sp>
      <p:sp>
        <p:nvSpPr>
          <p:cNvPr id="9" name="Text Placeholder 8">
            <a:extLst>
              <a:ext uri="{FF2B5EF4-FFF2-40B4-BE49-F238E27FC236}">
                <a16:creationId xmlns:a16="http://schemas.microsoft.com/office/drawing/2014/main" id="{4517BC11-084A-4F50-B22E-9F1C7B7C375D}"/>
              </a:ext>
            </a:extLst>
          </p:cNvPr>
          <p:cNvSpPr>
            <a:spLocks noGrp="1"/>
          </p:cNvSpPr>
          <p:nvPr>
            <p:ph type="body" sz="quarter" idx="16"/>
          </p:nvPr>
        </p:nvSpPr>
        <p:spPr/>
        <p:txBody>
          <a:bodyPr/>
          <a:lstStyle/>
          <a:p>
            <a:pPr algn="ctr"/>
            <a:r>
              <a:rPr lang="en-US" dirty="0" err="1"/>
              <a:t>ENFit</a:t>
            </a:r>
            <a:r>
              <a:rPr lang="en-US" sz="1800" dirty="0"/>
              <a:t>®</a:t>
            </a:r>
            <a:r>
              <a:rPr lang="en-US" dirty="0"/>
              <a:t> Oral Syringes</a:t>
            </a:r>
          </a:p>
        </p:txBody>
      </p:sp>
      <p:sp>
        <p:nvSpPr>
          <p:cNvPr id="10" name="Text Placeholder 9">
            <a:extLst>
              <a:ext uri="{FF2B5EF4-FFF2-40B4-BE49-F238E27FC236}">
                <a16:creationId xmlns:a16="http://schemas.microsoft.com/office/drawing/2014/main" id="{85265F78-45AB-4C1A-9E7A-76BD5BD2EA88}"/>
              </a:ext>
            </a:extLst>
          </p:cNvPr>
          <p:cNvSpPr>
            <a:spLocks noGrp="1"/>
          </p:cNvSpPr>
          <p:nvPr>
            <p:ph type="body" sz="quarter" idx="18"/>
          </p:nvPr>
        </p:nvSpPr>
        <p:spPr/>
        <p:txBody>
          <a:bodyPr/>
          <a:lstStyle/>
          <a:p>
            <a:pPr algn="ctr"/>
            <a:r>
              <a:rPr lang="en-US" dirty="0" err="1"/>
              <a:t>ENFit</a:t>
            </a:r>
            <a:r>
              <a:rPr lang="en-US" sz="1800" dirty="0"/>
              <a:t>®</a:t>
            </a:r>
            <a:r>
              <a:rPr lang="en-US" dirty="0"/>
              <a:t> Feeding Tubes</a:t>
            </a:r>
          </a:p>
        </p:txBody>
      </p:sp>
      <p:pic>
        <p:nvPicPr>
          <p:cNvPr id="5" name="Content Placeholder 4">
            <a:extLst>
              <a:ext uri="{FF2B5EF4-FFF2-40B4-BE49-F238E27FC236}">
                <a16:creationId xmlns:a16="http://schemas.microsoft.com/office/drawing/2014/main" id="{04B4848C-9E90-4C4F-A53B-697C699DB4D9}"/>
              </a:ext>
            </a:extLst>
          </p:cNvPr>
          <p:cNvPicPr>
            <a:picLocks noGrp="1" noChangeAspect="1"/>
          </p:cNvPicPr>
          <p:nvPr>
            <p:ph sz="quarter" idx="20"/>
          </p:nvPr>
        </p:nvPicPr>
        <p:blipFill>
          <a:blip r:embed="rId2"/>
          <a:stretch>
            <a:fillRect/>
          </a:stretch>
        </p:blipFill>
        <p:spPr>
          <a:xfrm>
            <a:off x="6624994" y="2449513"/>
            <a:ext cx="5091987" cy="3219450"/>
          </a:xfrm>
          <a:prstGeom prst="rect">
            <a:avLst/>
          </a:prstGeom>
          <a:ln>
            <a:noFill/>
          </a:ln>
          <a:effectLst>
            <a:outerShdw blurRad="190500" algn="tl" rotWithShape="0">
              <a:srgbClr val="000000">
                <a:alpha val="70000"/>
              </a:srgbClr>
            </a:outerShdw>
          </a:effectLst>
        </p:spPr>
      </p:pic>
      <p:pic>
        <p:nvPicPr>
          <p:cNvPr id="15" name="Content Placeholder 14">
            <a:extLst>
              <a:ext uri="{FF2B5EF4-FFF2-40B4-BE49-F238E27FC236}">
                <a16:creationId xmlns:a16="http://schemas.microsoft.com/office/drawing/2014/main" id="{2C89DA69-8B44-43B4-8203-D7A3D763BB96}"/>
              </a:ext>
            </a:extLst>
          </p:cNvPr>
          <p:cNvPicPr>
            <a:picLocks noGrp="1" noChangeAspect="1"/>
          </p:cNvPicPr>
          <p:nvPr>
            <p:ph sz="quarter" idx="19"/>
          </p:nvPr>
        </p:nvPicPr>
        <p:blipFill>
          <a:blip r:embed="rId3"/>
          <a:stretch>
            <a:fillRect/>
          </a:stretch>
        </p:blipFill>
        <p:spPr>
          <a:xfrm>
            <a:off x="1816323" y="2449513"/>
            <a:ext cx="4330254" cy="3219450"/>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653B3929-FE66-4E0D-A900-D6FE9DFBDA36}"/>
              </a:ext>
            </a:extLst>
          </p:cNvPr>
          <p:cNvSpPr txBox="1"/>
          <p:nvPr/>
        </p:nvSpPr>
        <p:spPr>
          <a:xfrm>
            <a:off x="1903575" y="6033723"/>
            <a:ext cx="6097424" cy="369332"/>
          </a:xfrm>
          <a:prstGeom prst="rect">
            <a:avLst/>
          </a:prstGeom>
          <a:noFill/>
        </p:spPr>
        <p:txBody>
          <a:bodyPr wrap="square">
            <a:spAutoFit/>
          </a:bodyPr>
          <a:lstStyle/>
          <a:p>
            <a:r>
              <a:rPr lang="en-US" dirty="0" err="1">
                <a:hlinkClick r:id="rId4"/>
              </a:rPr>
              <a:t>ENFit</a:t>
            </a:r>
            <a:r>
              <a:rPr lang="en-US" dirty="0">
                <a:hlinkClick r:id="rId4"/>
              </a:rPr>
              <a:t> Connectors Overview - YouTube</a:t>
            </a:r>
            <a:endParaRPr lang="en-US" dirty="0"/>
          </a:p>
        </p:txBody>
      </p:sp>
    </p:spTree>
    <p:extLst>
      <p:ext uri="{BB962C8B-B14F-4D97-AF65-F5344CB8AC3E}">
        <p14:creationId xmlns:p14="http://schemas.microsoft.com/office/powerpoint/2010/main" val="187424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F021A-FADA-4C33-A16F-C16ACD377BF6}"/>
              </a:ext>
            </a:extLst>
          </p:cNvPr>
          <p:cNvSpPr>
            <a:spLocks noGrp="1"/>
          </p:cNvSpPr>
          <p:nvPr>
            <p:ph type="title"/>
          </p:nvPr>
        </p:nvSpPr>
        <p:spPr>
          <a:xfrm>
            <a:off x="1497791" y="639612"/>
            <a:ext cx="5187732" cy="788136"/>
          </a:xfrm>
        </p:spPr>
        <p:txBody>
          <a:bodyPr/>
          <a:lstStyle/>
          <a:p>
            <a:r>
              <a:rPr lang="en-US" b="1" dirty="0" err="1"/>
              <a:t>ENFit</a:t>
            </a:r>
            <a:r>
              <a:rPr lang="en-US" sz="4000" b="1" dirty="0"/>
              <a:t>® vs Legacy Feeding Tubes</a:t>
            </a:r>
            <a:endParaRPr lang="en-US" b="1" dirty="0"/>
          </a:p>
        </p:txBody>
      </p:sp>
      <p:pic>
        <p:nvPicPr>
          <p:cNvPr id="8" name="Content Placeholder 7">
            <a:extLst>
              <a:ext uri="{FF2B5EF4-FFF2-40B4-BE49-F238E27FC236}">
                <a16:creationId xmlns:a16="http://schemas.microsoft.com/office/drawing/2014/main" id="{C3C0A7BD-E31D-4054-8A4C-10B714CF08E6}"/>
              </a:ext>
            </a:extLst>
          </p:cNvPr>
          <p:cNvPicPr>
            <a:picLocks noGrp="1" noChangeAspect="1"/>
          </p:cNvPicPr>
          <p:nvPr>
            <p:ph sz="quarter" idx="19"/>
          </p:nvPr>
        </p:nvPicPr>
        <p:blipFill>
          <a:blip r:embed="rId2"/>
          <a:stretch>
            <a:fillRect/>
          </a:stretch>
        </p:blipFill>
        <p:spPr>
          <a:xfrm>
            <a:off x="1578001" y="2006726"/>
            <a:ext cx="4175545" cy="4303920"/>
          </a:xfrm>
          <a:prstGeom prst="rect">
            <a:avLst/>
          </a:prstGeom>
          <a:ln>
            <a:noFill/>
          </a:ln>
          <a:effectLst>
            <a:outerShdw blurRad="190500" algn="tl" rotWithShape="0">
              <a:srgbClr val="000000">
                <a:alpha val="70000"/>
              </a:srgbClr>
            </a:outerShdw>
          </a:effectLst>
        </p:spPr>
      </p:pic>
      <p:pic>
        <p:nvPicPr>
          <p:cNvPr id="10" name="Picture Placeholder 9">
            <a:extLst>
              <a:ext uri="{FF2B5EF4-FFF2-40B4-BE49-F238E27FC236}">
                <a16:creationId xmlns:a16="http://schemas.microsoft.com/office/drawing/2014/main" id="{2968355A-C932-4EF5-A179-B0A681780258}"/>
              </a:ext>
            </a:extLst>
          </p:cNvPr>
          <p:cNvPicPr>
            <a:picLocks noGrp="1" noChangeAspect="1"/>
          </p:cNvPicPr>
          <p:nvPr>
            <p:ph type="pic" sz="quarter" idx="20"/>
          </p:nvPr>
        </p:nvPicPr>
        <p:blipFill rotWithShape="1">
          <a:blip r:embed="rId3"/>
          <a:srcRect l="2254" t="553" r="2269" b="-335"/>
          <a:stretch/>
        </p:blipFill>
        <p:spPr>
          <a:xfrm>
            <a:off x="6825006" y="247796"/>
            <a:ext cx="4722829" cy="6369820"/>
          </a:xfrm>
        </p:spPr>
      </p:pic>
    </p:spTree>
    <p:extLst>
      <p:ext uri="{BB962C8B-B14F-4D97-AF65-F5344CB8AC3E}">
        <p14:creationId xmlns:p14="http://schemas.microsoft.com/office/powerpoint/2010/main" val="317677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DAABEFB-AF52-4277-9B1C-3DE331E9EC4D}"/>
              </a:ext>
            </a:extLst>
          </p:cNvPr>
          <p:cNvPicPr>
            <a:picLocks noGrp="1" noChangeAspect="1"/>
          </p:cNvPicPr>
          <p:nvPr>
            <p:ph sz="quarter" idx="16"/>
          </p:nvPr>
        </p:nvPicPr>
        <p:blipFill rotWithShape="1">
          <a:blip r:embed="rId2"/>
          <a:srcRect t="14944"/>
          <a:stretch/>
        </p:blipFill>
        <p:spPr>
          <a:xfrm>
            <a:off x="1494015" y="1419726"/>
            <a:ext cx="9462793" cy="3834684"/>
          </a:xfrm>
          <a:prstGeom prst="rect">
            <a:avLst/>
          </a:prstGeom>
          <a:ln>
            <a:noFill/>
          </a:ln>
          <a:effectLst>
            <a:outerShdw blurRad="190500" algn="tl" rotWithShape="0">
              <a:srgbClr val="000000">
                <a:alpha val="70000"/>
              </a:srgbClr>
            </a:outerShdw>
          </a:effectLst>
        </p:spPr>
      </p:pic>
      <p:sp>
        <p:nvSpPr>
          <p:cNvPr id="6" name="Title 5">
            <a:extLst>
              <a:ext uri="{FF2B5EF4-FFF2-40B4-BE49-F238E27FC236}">
                <a16:creationId xmlns:a16="http://schemas.microsoft.com/office/drawing/2014/main" id="{DD2FA6B7-A8B3-4C11-8B46-E3E84AD14ABA}"/>
              </a:ext>
            </a:extLst>
          </p:cNvPr>
          <p:cNvSpPr>
            <a:spLocks noGrp="1"/>
          </p:cNvSpPr>
          <p:nvPr>
            <p:ph type="title"/>
          </p:nvPr>
        </p:nvSpPr>
        <p:spPr/>
        <p:txBody>
          <a:bodyPr/>
          <a:lstStyle/>
          <a:p>
            <a:r>
              <a:rPr lang="en-US" dirty="0"/>
              <a:t>Syringe Comparison</a:t>
            </a:r>
          </a:p>
        </p:txBody>
      </p:sp>
      <p:sp>
        <p:nvSpPr>
          <p:cNvPr id="11" name="TextBox 10">
            <a:extLst>
              <a:ext uri="{FF2B5EF4-FFF2-40B4-BE49-F238E27FC236}">
                <a16:creationId xmlns:a16="http://schemas.microsoft.com/office/drawing/2014/main" id="{8DD89A4D-553D-4517-8942-2414BE073E23}"/>
              </a:ext>
            </a:extLst>
          </p:cNvPr>
          <p:cNvSpPr txBox="1"/>
          <p:nvPr/>
        </p:nvSpPr>
        <p:spPr>
          <a:xfrm>
            <a:off x="1644316" y="5382126"/>
            <a:ext cx="6216316" cy="369332"/>
          </a:xfrm>
          <a:prstGeom prst="rect">
            <a:avLst/>
          </a:prstGeom>
          <a:noFill/>
        </p:spPr>
        <p:txBody>
          <a:bodyPr wrap="square" rtlCol="0">
            <a:spAutoFit/>
          </a:bodyPr>
          <a:lstStyle/>
          <a:p>
            <a:r>
              <a:rPr lang="en-US" dirty="0" err="1"/>
              <a:t>NRFit</a:t>
            </a:r>
            <a:r>
              <a:rPr lang="en-US" sz="1800" dirty="0"/>
              <a:t>®</a:t>
            </a:r>
            <a:r>
              <a:rPr lang="en-US" dirty="0"/>
              <a:t> = Neuraxial specific administration devices</a:t>
            </a:r>
          </a:p>
        </p:txBody>
      </p:sp>
    </p:spTree>
    <p:extLst>
      <p:ext uri="{BB962C8B-B14F-4D97-AF65-F5344CB8AC3E}">
        <p14:creationId xmlns:p14="http://schemas.microsoft.com/office/powerpoint/2010/main" val="821570748"/>
      </p:ext>
    </p:extLst>
  </p:cSld>
  <p:clrMapOvr>
    <a:masterClrMapping/>
  </p:clrMapOvr>
</p:sld>
</file>

<file path=ppt/theme/theme1.xml><?xml version="1.0" encoding="utf-8"?>
<a:theme xmlns:a="http://schemas.openxmlformats.org/drawingml/2006/main" name="Design A-Blue-orange-torqouise">
  <a:themeElements>
    <a:clrScheme name="Teal with blue and orange">
      <a:dk1>
        <a:srgbClr val="000000"/>
      </a:dk1>
      <a:lt1>
        <a:srgbClr val="FFFFFF"/>
      </a:lt1>
      <a:dk2>
        <a:srgbClr val="222E4A"/>
      </a:dk2>
      <a:lt2>
        <a:srgbClr val="FFFFFF"/>
      </a:lt2>
      <a:accent1>
        <a:srgbClr val="E57102"/>
      </a:accent1>
      <a:accent2>
        <a:srgbClr val="222E4A"/>
      </a:accent2>
      <a:accent3>
        <a:srgbClr val="25C9D5"/>
      </a:accent3>
      <a:accent4>
        <a:srgbClr val="5CD6DD"/>
      </a:accent4>
      <a:accent5>
        <a:srgbClr val="93E5E9"/>
      </a:accent5>
      <a:accent6>
        <a:srgbClr val="C8F2F3"/>
      </a:accent6>
      <a:hlink>
        <a:srgbClr val="0563C1"/>
      </a:hlink>
      <a:folHlink>
        <a:srgbClr val="0263C1"/>
      </a:folHlink>
    </a:clrScheme>
    <a:fontScheme name="UVA Frankli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 A in Blue- Orange- Turquoise" id="{128B3164-4581-6047-A680-79C58B8FD5EB}" vid="{6DB3C495-A22A-F545-834B-C3390B9C1FF9}"/>
    </a:ext>
  </a:extLst>
</a:theme>
</file>

<file path=ppt/theme/theme2.xml><?xml version="1.0" encoding="utf-8"?>
<a:theme xmlns:a="http://schemas.openxmlformats.org/drawingml/2006/main" name="2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Nursing Skills Lab_Pumps_Blood</Template>
  <TotalTime>1213</TotalTime>
  <Words>470</Words>
  <Application>Microsoft Office PowerPoint</Application>
  <PresentationFormat>Widescreen</PresentationFormat>
  <Paragraphs>55</Paragraphs>
  <Slides>22</Slides>
  <Notes>0</Notes>
  <HiddenSlides>0</HiddenSlides>
  <MMClips>6</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22</vt:i4>
      </vt:variant>
    </vt:vector>
  </HeadingPairs>
  <TitlesOfParts>
    <vt:vector size="37" baseType="lpstr">
      <vt:lpstr>Apple Symbols</vt:lpstr>
      <vt:lpstr>Arial</vt:lpstr>
      <vt:lpstr>Calibri</vt:lpstr>
      <vt:lpstr>Franklin Gothic Book</vt:lpstr>
      <vt:lpstr>Georgia</vt:lpstr>
      <vt:lpstr>ITC Franklin Gothic Book</vt:lpstr>
      <vt:lpstr>Roboto</vt:lpstr>
      <vt:lpstr>Wingdings</vt:lpstr>
      <vt:lpstr>Design A-Blue-orange-torqouise</vt:lpstr>
      <vt:lpstr>2_UVA GEN inside 6</vt:lpstr>
      <vt:lpstr>3_UVA GEN inside 6</vt:lpstr>
      <vt:lpstr>4_UVA GEN inside 6</vt:lpstr>
      <vt:lpstr>6_UVA GEN inside 6</vt:lpstr>
      <vt:lpstr>5_UVA GEN inside 6</vt:lpstr>
      <vt:lpstr>7_UVA GEN inside 6</vt:lpstr>
      <vt:lpstr>ENFit® Product Conversion</vt:lpstr>
      <vt:lpstr>Purpose:  Reducing Tubing Misconnections with ENFit® </vt:lpstr>
      <vt:lpstr>Risk of Tubing Misconnections</vt:lpstr>
      <vt:lpstr>In Their Own Words: Families Impacted by Tubing Misconnections</vt:lpstr>
      <vt:lpstr>International Organization for Standardization developed ISO Standards</vt:lpstr>
      <vt:lpstr>ENFIT ® conversion update</vt:lpstr>
      <vt:lpstr>New Products with ENFit® Connections</vt:lpstr>
      <vt:lpstr>ENFit® vs Legacy Feeding Tubes</vt:lpstr>
      <vt:lpstr>Syringe Comparison</vt:lpstr>
      <vt:lpstr>Pharmacy &amp; Accessory Items</vt:lpstr>
      <vt:lpstr>Medication administration</vt:lpstr>
      <vt:lpstr>PowerPoint Presentation</vt:lpstr>
      <vt:lpstr>PowerPoint Presentation</vt:lpstr>
      <vt:lpstr>PowerPoint Presentation</vt:lpstr>
      <vt:lpstr>Cleaning the tube</vt:lpstr>
      <vt:lpstr>Cleaning the tube</vt:lpstr>
      <vt:lpstr>Nebraska Medicine ENFit® Overview and Medication Preparation</vt:lpstr>
      <vt:lpstr>ENFit® Enteral System</vt:lpstr>
      <vt:lpstr>Transition Connectors</vt:lpstr>
      <vt:lpstr>Enteral Tube Insertion w/CO2 Detector</vt:lpstr>
      <vt:lpstr>Adult Enteral Devices &amp; Supplies – Transition &amp; Adaptors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ENFit Product Conversion</dc:title>
  <dc:creator>Curran, Michelle M *HS</dc:creator>
  <cp:lastModifiedBy>Curran, Michelle M *HS</cp:lastModifiedBy>
  <cp:revision>22</cp:revision>
  <dcterms:created xsi:type="dcterms:W3CDTF">2024-04-05T20:13:51Z</dcterms:created>
  <dcterms:modified xsi:type="dcterms:W3CDTF">2024-05-14T12:46:19Z</dcterms:modified>
</cp:coreProperties>
</file>